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6E6E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20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6A0A9-5EBF-4142-8212-E05EA059FF8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9A5E317-75E0-49C6-BCA4-87F21B4E147D}">
      <dgm:prSet custT="1"/>
      <dgm:spPr/>
      <dgm:t>
        <a:bodyPr/>
        <a:lstStyle/>
        <a:p>
          <a:r>
            <a:rPr lang="en-US" sz="1600" b="1" baseline="0" dirty="0">
              <a:solidFill>
                <a:srgbClr val="FF0000"/>
              </a:solidFill>
            </a:rPr>
            <a:t> Know the laws  </a:t>
          </a:r>
          <a:endParaRPr lang="en-IN" sz="1600" b="1" dirty="0">
            <a:solidFill>
              <a:srgbClr val="FF0000"/>
            </a:solidFill>
          </a:endParaRPr>
        </a:p>
      </dgm:t>
    </dgm:pt>
    <dgm:pt modelId="{1593011C-9543-4CAD-8C83-946DB6213746}" type="parTrans" cxnId="{042F42F6-972C-4CB1-A02C-BD5611D80F77}">
      <dgm:prSet/>
      <dgm:spPr/>
      <dgm:t>
        <a:bodyPr/>
        <a:lstStyle/>
        <a:p>
          <a:endParaRPr lang="en-IN"/>
        </a:p>
      </dgm:t>
    </dgm:pt>
    <dgm:pt modelId="{C4E67B40-239F-49BB-B397-87B6E1D70DC7}" type="sibTrans" cxnId="{042F42F6-972C-4CB1-A02C-BD5611D80F77}">
      <dgm:prSet/>
      <dgm:spPr/>
      <dgm:t>
        <a:bodyPr/>
        <a:lstStyle/>
        <a:p>
          <a:endParaRPr lang="en-IN"/>
        </a:p>
      </dgm:t>
    </dgm:pt>
    <dgm:pt modelId="{88790438-EFF1-4390-B25C-2D9EC5D9132F}">
      <dgm:prSet custT="1"/>
      <dgm:spPr/>
      <dgm:t>
        <a:bodyPr/>
        <a:lstStyle/>
        <a:p>
          <a:r>
            <a:rPr lang="en-US" sz="1400" b="1" dirty="0">
              <a:solidFill>
                <a:srgbClr val="FF0000"/>
              </a:solidFill>
            </a:rPr>
            <a:t>Protect the business  </a:t>
          </a:r>
          <a:endParaRPr lang="en-IN" sz="1400" b="1" dirty="0">
            <a:solidFill>
              <a:srgbClr val="FF0000"/>
            </a:solidFill>
          </a:endParaRPr>
        </a:p>
      </dgm:t>
    </dgm:pt>
    <dgm:pt modelId="{AF90DCCC-9C6E-4D9F-B567-3693BD4E0782}" type="parTrans" cxnId="{B26D65B7-5BE3-43DA-ADE3-388F9C189F74}">
      <dgm:prSet/>
      <dgm:spPr/>
      <dgm:t>
        <a:bodyPr/>
        <a:lstStyle/>
        <a:p>
          <a:endParaRPr lang="en-IN"/>
        </a:p>
      </dgm:t>
    </dgm:pt>
    <dgm:pt modelId="{8C8CCEBD-6E48-462E-8501-B393B728F87D}" type="sibTrans" cxnId="{B26D65B7-5BE3-43DA-ADE3-388F9C189F74}">
      <dgm:prSet/>
      <dgm:spPr/>
      <dgm:t>
        <a:bodyPr/>
        <a:lstStyle/>
        <a:p>
          <a:endParaRPr lang="en-IN"/>
        </a:p>
      </dgm:t>
    </dgm:pt>
    <dgm:pt modelId="{F211F3AD-7AED-4CB2-B707-038EC94C11AC}">
      <dgm:prSet custT="1"/>
      <dgm:spPr/>
      <dgm:t>
        <a:bodyPr/>
        <a:lstStyle/>
        <a:p>
          <a:r>
            <a:rPr lang="en-US" sz="1200" b="1" dirty="0">
              <a:solidFill>
                <a:srgbClr val="FF0000"/>
              </a:solidFill>
            </a:rPr>
            <a:t> Comply the rules  </a:t>
          </a:r>
          <a:endParaRPr lang="en-IN" sz="1200" b="1" dirty="0">
            <a:solidFill>
              <a:srgbClr val="FF0000"/>
            </a:solidFill>
          </a:endParaRPr>
        </a:p>
      </dgm:t>
    </dgm:pt>
    <dgm:pt modelId="{1ACBC3AF-9C24-492E-B1D1-009EAE50B54E}" type="parTrans" cxnId="{15738B71-DE83-4654-8F05-FD36248934D7}">
      <dgm:prSet/>
      <dgm:spPr/>
      <dgm:t>
        <a:bodyPr/>
        <a:lstStyle/>
        <a:p>
          <a:endParaRPr lang="en-IN"/>
        </a:p>
      </dgm:t>
    </dgm:pt>
    <dgm:pt modelId="{DFF41D9F-AEF5-439C-ABAC-680A03BD5957}" type="sibTrans" cxnId="{15738B71-DE83-4654-8F05-FD36248934D7}">
      <dgm:prSet/>
      <dgm:spPr/>
      <dgm:t>
        <a:bodyPr/>
        <a:lstStyle/>
        <a:p>
          <a:endParaRPr lang="en-IN"/>
        </a:p>
      </dgm:t>
    </dgm:pt>
    <dgm:pt modelId="{80019B5D-842D-41E1-9B04-F9473A77E241}" type="pres">
      <dgm:prSet presAssocID="{2DD6A0A9-5EBF-4142-8212-E05EA059FF8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CE0FE15-1514-40C5-A535-A1F66201D4E7}" type="pres">
      <dgm:prSet presAssocID="{B9A5E317-75E0-49C6-BCA4-87F21B4E147D}" presName="Accent1" presStyleCnt="0"/>
      <dgm:spPr/>
    </dgm:pt>
    <dgm:pt modelId="{7F0F728B-101F-4BD3-B196-CD5E871F4AB5}" type="pres">
      <dgm:prSet presAssocID="{B9A5E317-75E0-49C6-BCA4-87F21B4E147D}" presName="Accent" presStyleLbl="node1" presStyleIdx="0" presStyleCnt="3" custLinFactNeighborX="-1128" custLinFactNeighborY="120"/>
      <dgm:spPr/>
    </dgm:pt>
    <dgm:pt modelId="{A098B985-255B-4962-8D6F-17E4D5068751}" type="pres">
      <dgm:prSet presAssocID="{B9A5E317-75E0-49C6-BCA4-87F21B4E147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04643A9-E9A1-4499-944E-8029B057FF70}" type="pres">
      <dgm:prSet presAssocID="{F211F3AD-7AED-4CB2-B707-038EC94C11AC}" presName="Accent2" presStyleCnt="0"/>
      <dgm:spPr/>
    </dgm:pt>
    <dgm:pt modelId="{801E9A76-334B-4D8C-88CB-106C2DE3082B}" type="pres">
      <dgm:prSet presAssocID="{F211F3AD-7AED-4CB2-B707-038EC94C11AC}" presName="Accent" presStyleLbl="node1" presStyleIdx="1" presStyleCnt="3" custScaleY="66687"/>
      <dgm:spPr/>
    </dgm:pt>
    <dgm:pt modelId="{04A95043-9ADB-4112-8BBD-3B6DB51CF7B7}" type="pres">
      <dgm:prSet presAssocID="{F211F3AD-7AED-4CB2-B707-038EC94C11AC}" presName="Parent2" presStyleLbl="revTx" presStyleIdx="1" presStyleCnt="3" custScaleY="192483">
        <dgm:presLayoutVars>
          <dgm:chMax val="1"/>
          <dgm:chPref val="1"/>
          <dgm:bulletEnabled val="1"/>
        </dgm:presLayoutVars>
      </dgm:prSet>
      <dgm:spPr/>
    </dgm:pt>
    <dgm:pt modelId="{D5FBB80C-215B-417E-A849-4FD2C3C2465E}" type="pres">
      <dgm:prSet presAssocID="{88790438-EFF1-4390-B25C-2D9EC5D9132F}" presName="Accent3" presStyleCnt="0"/>
      <dgm:spPr/>
    </dgm:pt>
    <dgm:pt modelId="{B568D7E2-F73D-4B76-939A-4BB060990A90}" type="pres">
      <dgm:prSet presAssocID="{88790438-EFF1-4390-B25C-2D9EC5D9132F}" presName="Accent" presStyleLbl="node1" presStyleIdx="2" presStyleCnt="3"/>
      <dgm:spPr/>
    </dgm:pt>
    <dgm:pt modelId="{67FB523B-9CDF-4DF1-B671-EC1DA46357A6}" type="pres">
      <dgm:prSet presAssocID="{88790438-EFF1-4390-B25C-2D9EC5D9132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DFAB412-9E0F-46B1-8FD9-A2ABAA2F0224}" type="presOf" srcId="{2DD6A0A9-5EBF-4142-8212-E05EA059FF8B}" destId="{80019B5D-842D-41E1-9B04-F9473A77E241}" srcOrd="0" destOrd="0" presId="urn:microsoft.com/office/officeart/2009/layout/CircleArrowProcess"/>
    <dgm:cxn modelId="{15738B71-DE83-4654-8F05-FD36248934D7}" srcId="{2DD6A0A9-5EBF-4142-8212-E05EA059FF8B}" destId="{F211F3AD-7AED-4CB2-B707-038EC94C11AC}" srcOrd="1" destOrd="0" parTransId="{1ACBC3AF-9C24-492E-B1D1-009EAE50B54E}" sibTransId="{DFF41D9F-AEF5-439C-ABAC-680A03BD5957}"/>
    <dgm:cxn modelId="{2C2C0780-2339-4D98-8B12-04EE859CBB70}" type="presOf" srcId="{88790438-EFF1-4390-B25C-2D9EC5D9132F}" destId="{67FB523B-9CDF-4DF1-B671-EC1DA46357A6}" srcOrd="0" destOrd="0" presId="urn:microsoft.com/office/officeart/2009/layout/CircleArrowProcess"/>
    <dgm:cxn modelId="{B26D65B7-5BE3-43DA-ADE3-388F9C189F74}" srcId="{2DD6A0A9-5EBF-4142-8212-E05EA059FF8B}" destId="{88790438-EFF1-4390-B25C-2D9EC5D9132F}" srcOrd="2" destOrd="0" parTransId="{AF90DCCC-9C6E-4D9F-B567-3693BD4E0782}" sibTransId="{8C8CCEBD-6E48-462E-8501-B393B728F87D}"/>
    <dgm:cxn modelId="{F0D101C7-48B4-452D-8304-29060B32DAE5}" type="presOf" srcId="{F211F3AD-7AED-4CB2-B707-038EC94C11AC}" destId="{04A95043-9ADB-4112-8BBD-3B6DB51CF7B7}" srcOrd="0" destOrd="0" presId="urn:microsoft.com/office/officeart/2009/layout/CircleArrowProcess"/>
    <dgm:cxn modelId="{0BB979D8-6FF5-49FD-A6DA-2ED781C4EC16}" type="presOf" srcId="{B9A5E317-75E0-49C6-BCA4-87F21B4E147D}" destId="{A098B985-255B-4962-8D6F-17E4D5068751}" srcOrd="0" destOrd="0" presId="urn:microsoft.com/office/officeart/2009/layout/CircleArrowProcess"/>
    <dgm:cxn modelId="{042F42F6-972C-4CB1-A02C-BD5611D80F77}" srcId="{2DD6A0A9-5EBF-4142-8212-E05EA059FF8B}" destId="{B9A5E317-75E0-49C6-BCA4-87F21B4E147D}" srcOrd="0" destOrd="0" parTransId="{1593011C-9543-4CAD-8C83-946DB6213746}" sibTransId="{C4E67B40-239F-49BB-B397-87B6E1D70DC7}"/>
    <dgm:cxn modelId="{575B5B06-74E3-42CA-A0A3-AB22BF5BC42E}" type="presParOf" srcId="{80019B5D-842D-41E1-9B04-F9473A77E241}" destId="{4CE0FE15-1514-40C5-A535-A1F66201D4E7}" srcOrd="0" destOrd="0" presId="urn:microsoft.com/office/officeart/2009/layout/CircleArrowProcess"/>
    <dgm:cxn modelId="{3AC5D895-2D5F-48F4-9294-97D31F63FA87}" type="presParOf" srcId="{4CE0FE15-1514-40C5-A535-A1F66201D4E7}" destId="{7F0F728B-101F-4BD3-B196-CD5E871F4AB5}" srcOrd="0" destOrd="0" presId="urn:microsoft.com/office/officeart/2009/layout/CircleArrowProcess"/>
    <dgm:cxn modelId="{D48D5C97-B2E8-43DD-9008-6B7384C6274A}" type="presParOf" srcId="{80019B5D-842D-41E1-9B04-F9473A77E241}" destId="{A098B985-255B-4962-8D6F-17E4D5068751}" srcOrd="1" destOrd="0" presId="urn:microsoft.com/office/officeart/2009/layout/CircleArrowProcess"/>
    <dgm:cxn modelId="{F8F122F2-71BB-4EF9-A137-F800AE10D496}" type="presParOf" srcId="{80019B5D-842D-41E1-9B04-F9473A77E241}" destId="{D04643A9-E9A1-4499-944E-8029B057FF70}" srcOrd="2" destOrd="0" presId="urn:microsoft.com/office/officeart/2009/layout/CircleArrowProcess"/>
    <dgm:cxn modelId="{F1745D6E-E0A8-4C66-90AC-DE7AADE69E4E}" type="presParOf" srcId="{D04643A9-E9A1-4499-944E-8029B057FF70}" destId="{801E9A76-334B-4D8C-88CB-106C2DE3082B}" srcOrd="0" destOrd="0" presId="urn:microsoft.com/office/officeart/2009/layout/CircleArrowProcess"/>
    <dgm:cxn modelId="{0AB7970F-709D-4C1C-8122-34A874FAB7CC}" type="presParOf" srcId="{80019B5D-842D-41E1-9B04-F9473A77E241}" destId="{04A95043-9ADB-4112-8BBD-3B6DB51CF7B7}" srcOrd="3" destOrd="0" presId="urn:microsoft.com/office/officeart/2009/layout/CircleArrowProcess"/>
    <dgm:cxn modelId="{C95F176D-E175-4028-A1F5-CB7A9949C09A}" type="presParOf" srcId="{80019B5D-842D-41E1-9B04-F9473A77E241}" destId="{D5FBB80C-215B-417E-A849-4FD2C3C2465E}" srcOrd="4" destOrd="0" presId="urn:microsoft.com/office/officeart/2009/layout/CircleArrowProcess"/>
    <dgm:cxn modelId="{A2E0C1C2-8AD8-4C89-9682-1724878BEB29}" type="presParOf" srcId="{D5FBB80C-215B-417E-A849-4FD2C3C2465E}" destId="{B568D7E2-F73D-4B76-939A-4BB060990A90}" srcOrd="0" destOrd="0" presId="urn:microsoft.com/office/officeart/2009/layout/CircleArrowProcess"/>
    <dgm:cxn modelId="{30A63571-8EBB-46F5-A6D5-4C35F198B5B2}" type="presParOf" srcId="{80019B5D-842D-41E1-9B04-F9473A77E241}" destId="{67FB523B-9CDF-4DF1-B671-EC1DA46357A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ABEBA-707A-4D38-A776-ABD2E9985D0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665BB040-E494-45FA-B520-4AEB3286ADF4}">
      <dgm:prSet phldrT="[Text]" custT="1"/>
      <dgm:spPr/>
      <dgm:t>
        <a:bodyPr/>
        <a:lstStyle/>
        <a:p>
          <a:r>
            <a:rPr lang="en-US" sz="1600" b="1" dirty="0">
              <a:solidFill>
                <a:srgbClr val="FFFF00"/>
              </a:solidFill>
              <a:latin typeface="Arial Black" panose="020B0A04020102020204" pitchFamily="34" charset="0"/>
            </a:rPr>
            <a:t>Succeed </a:t>
          </a:r>
          <a:endParaRPr lang="en-IN" sz="1600" b="1" dirty="0">
            <a:solidFill>
              <a:srgbClr val="FFFF00"/>
            </a:solidFill>
            <a:latin typeface="Arial Black" panose="020B0A04020102020204" pitchFamily="34" charset="0"/>
          </a:endParaRPr>
        </a:p>
      </dgm:t>
    </dgm:pt>
    <dgm:pt modelId="{8D14707C-1E7F-4495-9122-885D2AEF015C}" type="parTrans" cxnId="{75E389C0-4920-466D-8A60-C92D344370A0}">
      <dgm:prSet/>
      <dgm:spPr/>
      <dgm:t>
        <a:bodyPr/>
        <a:lstStyle/>
        <a:p>
          <a:endParaRPr lang="en-IN"/>
        </a:p>
      </dgm:t>
    </dgm:pt>
    <dgm:pt modelId="{9CF8E3E8-ABE6-4541-A399-5519FF1A5364}" type="sibTrans" cxnId="{75E389C0-4920-466D-8A60-C92D344370A0}">
      <dgm:prSet/>
      <dgm:spPr/>
      <dgm:t>
        <a:bodyPr/>
        <a:lstStyle/>
        <a:p>
          <a:endParaRPr lang="en-IN"/>
        </a:p>
      </dgm:t>
    </dgm:pt>
    <dgm:pt modelId="{5D911AF1-9080-4E0B-B78A-AE2BD82178B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b="1" dirty="0">
              <a:solidFill>
                <a:srgbClr val="7030A0"/>
              </a:solidFill>
              <a:latin typeface="Arial Black" panose="020B0A04020102020204" pitchFamily="34" charset="0"/>
            </a:rPr>
            <a:t>Comply </a:t>
          </a:r>
          <a:endParaRPr lang="en-IN" sz="1200" b="1" dirty="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3A691D66-24C0-4DC6-A9E1-DD865ADD3DEF}" type="sibTrans" cxnId="{DABB4702-983C-4172-A5C2-0E36C44F52A2}">
      <dgm:prSet/>
      <dgm:spPr/>
      <dgm:t>
        <a:bodyPr/>
        <a:lstStyle/>
        <a:p>
          <a:endParaRPr lang="en-IN"/>
        </a:p>
      </dgm:t>
    </dgm:pt>
    <dgm:pt modelId="{55C69B8C-18BC-46DE-869B-5F432DCA7272}" type="parTrans" cxnId="{DABB4702-983C-4172-A5C2-0E36C44F52A2}">
      <dgm:prSet/>
      <dgm:spPr/>
      <dgm:t>
        <a:bodyPr/>
        <a:lstStyle/>
        <a:p>
          <a:endParaRPr lang="en-IN"/>
        </a:p>
      </dgm:t>
    </dgm:pt>
    <dgm:pt modelId="{BA276AF6-3F58-4B94-8FDF-5796B1334E1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>
              <a:solidFill>
                <a:srgbClr val="FFFF00"/>
              </a:solidFill>
              <a:latin typeface="Arial Black" panose="020B0A04020102020204" pitchFamily="34" charset="0"/>
            </a:rPr>
            <a:t>Protect</a:t>
          </a:r>
          <a:r>
            <a:rPr lang="en-US" sz="1100" b="1" dirty="0">
              <a:solidFill>
                <a:srgbClr val="FFFF00"/>
              </a:solidFill>
              <a:latin typeface="Arial Black" panose="020B0A04020102020204" pitchFamily="34" charset="0"/>
            </a:rPr>
            <a:t> </a:t>
          </a:r>
          <a:endParaRPr lang="en-IN" sz="1100" b="1" dirty="0">
            <a:solidFill>
              <a:srgbClr val="FFFF00"/>
            </a:solidFill>
            <a:latin typeface="Arial Black" panose="020B0A04020102020204" pitchFamily="34" charset="0"/>
          </a:endParaRPr>
        </a:p>
      </dgm:t>
    </dgm:pt>
    <dgm:pt modelId="{E6D269CF-7F12-4052-A67F-503726E44C3D}" type="parTrans" cxnId="{9F97E010-9FD5-4278-A027-920162B9D4AB}">
      <dgm:prSet/>
      <dgm:spPr/>
      <dgm:t>
        <a:bodyPr/>
        <a:lstStyle/>
        <a:p>
          <a:endParaRPr lang="en-IN"/>
        </a:p>
      </dgm:t>
    </dgm:pt>
    <dgm:pt modelId="{B974D89C-5364-41D3-9CE1-42C12D6563BC}" type="sibTrans" cxnId="{9F97E010-9FD5-4278-A027-920162B9D4AB}">
      <dgm:prSet/>
      <dgm:spPr/>
      <dgm:t>
        <a:bodyPr/>
        <a:lstStyle/>
        <a:p>
          <a:endParaRPr lang="en-IN"/>
        </a:p>
      </dgm:t>
    </dgm:pt>
    <dgm:pt modelId="{5071C75F-6353-425F-8107-83E44C17D17F}" type="pres">
      <dgm:prSet presAssocID="{2C7ABEBA-707A-4D38-A776-ABD2E9985D0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26CE1C0-D8C3-4ACC-8163-0FD00A5494C5}" type="pres">
      <dgm:prSet presAssocID="{665BB040-E494-45FA-B520-4AEB3286ADF4}" presName="gear1" presStyleLbl="node1" presStyleIdx="0" presStyleCnt="3" custScaleX="96710" custScaleY="72451" custLinFactNeighborX="-2481" custLinFactNeighborY="-49">
        <dgm:presLayoutVars>
          <dgm:chMax val="1"/>
          <dgm:bulletEnabled val="1"/>
        </dgm:presLayoutVars>
      </dgm:prSet>
      <dgm:spPr/>
    </dgm:pt>
    <dgm:pt modelId="{0BAD922E-97F4-4C5A-8166-9FC19644D618}" type="pres">
      <dgm:prSet presAssocID="{665BB040-E494-45FA-B520-4AEB3286ADF4}" presName="gear1srcNode" presStyleLbl="node1" presStyleIdx="0" presStyleCnt="3"/>
      <dgm:spPr/>
    </dgm:pt>
    <dgm:pt modelId="{22132B9D-165F-4529-9BBC-3AA728CF675F}" type="pres">
      <dgm:prSet presAssocID="{665BB040-E494-45FA-B520-4AEB3286ADF4}" presName="gear1dstNode" presStyleLbl="node1" presStyleIdx="0" presStyleCnt="3"/>
      <dgm:spPr/>
    </dgm:pt>
    <dgm:pt modelId="{E732EB4B-044C-4263-AEC9-2DCABB14D2D6}" type="pres">
      <dgm:prSet presAssocID="{5D911AF1-9080-4E0B-B78A-AE2BD82178B7}" presName="gear2" presStyleLbl="node1" presStyleIdx="1" presStyleCnt="3" custScaleX="124340" custLinFactNeighborX="1688" custLinFactNeighborY="7875">
        <dgm:presLayoutVars>
          <dgm:chMax val="1"/>
          <dgm:bulletEnabled val="1"/>
        </dgm:presLayoutVars>
      </dgm:prSet>
      <dgm:spPr/>
    </dgm:pt>
    <dgm:pt modelId="{FBBFCE0B-D575-495F-BADC-B015BDCF527E}" type="pres">
      <dgm:prSet presAssocID="{5D911AF1-9080-4E0B-B78A-AE2BD82178B7}" presName="gear2srcNode" presStyleLbl="node1" presStyleIdx="1" presStyleCnt="3"/>
      <dgm:spPr/>
    </dgm:pt>
    <dgm:pt modelId="{CAEE2845-D163-4603-BB5E-485EE569B875}" type="pres">
      <dgm:prSet presAssocID="{5D911AF1-9080-4E0B-B78A-AE2BD82178B7}" presName="gear2dstNode" presStyleLbl="node1" presStyleIdx="1" presStyleCnt="3"/>
      <dgm:spPr/>
    </dgm:pt>
    <dgm:pt modelId="{E381B9DC-EB59-4C2C-957B-BCB6DA5C7498}" type="pres">
      <dgm:prSet presAssocID="{BA276AF6-3F58-4B94-8FDF-5796B1334E12}" presName="gear3" presStyleLbl="node1" presStyleIdx="2" presStyleCnt="3" custScaleX="115504" custLinFactNeighborX="4999" custLinFactNeighborY="-7327"/>
      <dgm:spPr/>
    </dgm:pt>
    <dgm:pt modelId="{DC3596EB-89F2-4192-8021-A5D88525D2C9}" type="pres">
      <dgm:prSet presAssocID="{BA276AF6-3F58-4B94-8FDF-5796B1334E1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06B8AFD-6F3E-4A90-B395-628A09287766}" type="pres">
      <dgm:prSet presAssocID="{BA276AF6-3F58-4B94-8FDF-5796B1334E12}" presName="gear3srcNode" presStyleLbl="node1" presStyleIdx="2" presStyleCnt="3"/>
      <dgm:spPr/>
    </dgm:pt>
    <dgm:pt modelId="{B20C04A9-A052-4D44-AB39-7A9C62CA0BFF}" type="pres">
      <dgm:prSet presAssocID="{BA276AF6-3F58-4B94-8FDF-5796B1334E12}" presName="gear3dstNode" presStyleLbl="node1" presStyleIdx="2" presStyleCnt="3"/>
      <dgm:spPr/>
    </dgm:pt>
    <dgm:pt modelId="{492B455E-1181-41DC-914C-E1D781E92A55}" type="pres">
      <dgm:prSet presAssocID="{9CF8E3E8-ABE6-4541-A399-5519FF1A5364}" presName="connector1" presStyleLbl="sibTrans2D1" presStyleIdx="0" presStyleCnt="3"/>
      <dgm:spPr/>
    </dgm:pt>
    <dgm:pt modelId="{7A1BB460-E76E-45E0-B4AC-3406DB1135AE}" type="pres">
      <dgm:prSet presAssocID="{3A691D66-24C0-4DC6-A9E1-DD865ADD3DEF}" presName="connector2" presStyleLbl="sibTrans2D1" presStyleIdx="1" presStyleCnt="3"/>
      <dgm:spPr/>
    </dgm:pt>
    <dgm:pt modelId="{E7F381FF-4435-46A4-8E17-37B6C30DAC81}" type="pres">
      <dgm:prSet presAssocID="{B974D89C-5364-41D3-9CE1-42C12D6563BC}" presName="connector3" presStyleLbl="sibTrans2D1" presStyleIdx="2" presStyleCnt="3"/>
      <dgm:spPr/>
    </dgm:pt>
  </dgm:ptLst>
  <dgm:cxnLst>
    <dgm:cxn modelId="{DABB4702-983C-4172-A5C2-0E36C44F52A2}" srcId="{2C7ABEBA-707A-4D38-A776-ABD2E9985D08}" destId="{5D911AF1-9080-4E0B-B78A-AE2BD82178B7}" srcOrd="1" destOrd="0" parTransId="{55C69B8C-18BC-46DE-869B-5F432DCA7272}" sibTransId="{3A691D66-24C0-4DC6-A9E1-DD865ADD3DEF}"/>
    <dgm:cxn modelId="{FF76F502-3EBD-4BCC-8C53-8021D7F1D94E}" type="presOf" srcId="{5D911AF1-9080-4E0B-B78A-AE2BD82178B7}" destId="{E732EB4B-044C-4263-AEC9-2DCABB14D2D6}" srcOrd="0" destOrd="0" presId="urn:microsoft.com/office/officeart/2005/8/layout/gear1"/>
    <dgm:cxn modelId="{9F97E010-9FD5-4278-A027-920162B9D4AB}" srcId="{2C7ABEBA-707A-4D38-A776-ABD2E9985D08}" destId="{BA276AF6-3F58-4B94-8FDF-5796B1334E12}" srcOrd="2" destOrd="0" parTransId="{E6D269CF-7F12-4052-A67F-503726E44C3D}" sibTransId="{B974D89C-5364-41D3-9CE1-42C12D6563BC}"/>
    <dgm:cxn modelId="{3A991930-4127-4B17-AE0A-C1F88EF4FFE0}" type="presOf" srcId="{B974D89C-5364-41D3-9CE1-42C12D6563BC}" destId="{E7F381FF-4435-46A4-8E17-37B6C30DAC81}" srcOrd="0" destOrd="0" presId="urn:microsoft.com/office/officeart/2005/8/layout/gear1"/>
    <dgm:cxn modelId="{CAD5693A-C414-43F8-8CB9-13E4C5C9E9CA}" type="presOf" srcId="{5D911AF1-9080-4E0B-B78A-AE2BD82178B7}" destId="{CAEE2845-D163-4603-BB5E-485EE569B875}" srcOrd="2" destOrd="0" presId="urn:microsoft.com/office/officeart/2005/8/layout/gear1"/>
    <dgm:cxn modelId="{495C0A49-D32B-4A98-B58D-37AFB4043561}" type="presOf" srcId="{665BB040-E494-45FA-B520-4AEB3286ADF4}" destId="{0BAD922E-97F4-4C5A-8166-9FC19644D618}" srcOrd="1" destOrd="0" presId="urn:microsoft.com/office/officeart/2005/8/layout/gear1"/>
    <dgm:cxn modelId="{E42A6588-6437-4D76-9DF2-46EAC2928357}" type="presOf" srcId="{BA276AF6-3F58-4B94-8FDF-5796B1334E12}" destId="{B20C04A9-A052-4D44-AB39-7A9C62CA0BFF}" srcOrd="3" destOrd="0" presId="urn:microsoft.com/office/officeart/2005/8/layout/gear1"/>
    <dgm:cxn modelId="{E1D2D98A-2FFD-4647-A9AA-28F1CFC638EC}" type="presOf" srcId="{BA276AF6-3F58-4B94-8FDF-5796B1334E12}" destId="{DC3596EB-89F2-4192-8021-A5D88525D2C9}" srcOrd="1" destOrd="0" presId="urn:microsoft.com/office/officeart/2005/8/layout/gear1"/>
    <dgm:cxn modelId="{39FEC48C-783B-4DED-BF7A-849AAE37EC87}" type="presOf" srcId="{665BB040-E494-45FA-B520-4AEB3286ADF4}" destId="{22132B9D-165F-4529-9BBC-3AA728CF675F}" srcOrd="2" destOrd="0" presId="urn:microsoft.com/office/officeart/2005/8/layout/gear1"/>
    <dgm:cxn modelId="{283AD494-1151-4BE4-902E-CF1B2F332A8E}" type="presOf" srcId="{9CF8E3E8-ABE6-4541-A399-5519FF1A5364}" destId="{492B455E-1181-41DC-914C-E1D781E92A55}" srcOrd="0" destOrd="0" presId="urn:microsoft.com/office/officeart/2005/8/layout/gear1"/>
    <dgm:cxn modelId="{0E4E13AA-3ACF-45C6-B49F-806C49E3287C}" type="presOf" srcId="{BA276AF6-3F58-4B94-8FDF-5796B1334E12}" destId="{A06B8AFD-6F3E-4A90-B395-628A09287766}" srcOrd="2" destOrd="0" presId="urn:microsoft.com/office/officeart/2005/8/layout/gear1"/>
    <dgm:cxn modelId="{9BE134AF-96B9-49F4-875D-4928EAB25078}" type="presOf" srcId="{BA276AF6-3F58-4B94-8FDF-5796B1334E12}" destId="{E381B9DC-EB59-4C2C-957B-BCB6DA5C7498}" srcOrd="0" destOrd="0" presId="urn:microsoft.com/office/officeart/2005/8/layout/gear1"/>
    <dgm:cxn modelId="{75E389C0-4920-466D-8A60-C92D344370A0}" srcId="{2C7ABEBA-707A-4D38-A776-ABD2E9985D08}" destId="{665BB040-E494-45FA-B520-4AEB3286ADF4}" srcOrd="0" destOrd="0" parTransId="{8D14707C-1E7F-4495-9122-885D2AEF015C}" sibTransId="{9CF8E3E8-ABE6-4541-A399-5519FF1A5364}"/>
    <dgm:cxn modelId="{BD0ED0C3-E522-44E8-AE21-46925249B7B8}" type="presOf" srcId="{5D911AF1-9080-4E0B-B78A-AE2BD82178B7}" destId="{FBBFCE0B-D575-495F-BADC-B015BDCF527E}" srcOrd="1" destOrd="0" presId="urn:microsoft.com/office/officeart/2005/8/layout/gear1"/>
    <dgm:cxn modelId="{D744AECC-FB58-4963-8AB8-893091B2638F}" type="presOf" srcId="{665BB040-E494-45FA-B520-4AEB3286ADF4}" destId="{926CE1C0-D8C3-4ACC-8163-0FD00A5494C5}" srcOrd="0" destOrd="0" presId="urn:microsoft.com/office/officeart/2005/8/layout/gear1"/>
    <dgm:cxn modelId="{401CF8D0-10B2-489E-AA1D-B364823C3E9B}" type="presOf" srcId="{2C7ABEBA-707A-4D38-A776-ABD2E9985D08}" destId="{5071C75F-6353-425F-8107-83E44C17D17F}" srcOrd="0" destOrd="0" presId="urn:microsoft.com/office/officeart/2005/8/layout/gear1"/>
    <dgm:cxn modelId="{FDF91BDE-4DFD-4D5F-BDDC-5AA12D0C8984}" type="presOf" srcId="{3A691D66-24C0-4DC6-A9E1-DD865ADD3DEF}" destId="{7A1BB460-E76E-45E0-B4AC-3406DB1135AE}" srcOrd="0" destOrd="0" presId="urn:microsoft.com/office/officeart/2005/8/layout/gear1"/>
    <dgm:cxn modelId="{2F924DAB-703F-42B3-BB13-9F1DD1F422FD}" type="presParOf" srcId="{5071C75F-6353-425F-8107-83E44C17D17F}" destId="{926CE1C0-D8C3-4ACC-8163-0FD00A5494C5}" srcOrd="0" destOrd="0" presId="urn:microsoft.com/office/officeart/2005/8/layout/gear1"/>
    <dgm:cxn modelId="{6255F53B-ACCB-4D6B-AA14-18E475FAC8D8}" type="presParOf" srcId="{5071C75F-6353-425F-8107-83E44C17D17F}" destId="{0BAD922E-97F4-4C5A-8166-9FC19644D618}" srcOrd="1" destOrd="0" presId="urn:microsoft.com/office/officeart/2005/8/layout/gear1"/>
    <dgm:cxn modelId="{D8AC43EF-2E78-49E0-915A-2CF62698ADD5}" type="presParOf" srcId="{5071C75F-6353-425F-8107-83E44C17D17F}" destId="{22132B9D-165F-4529-9BBC-3AA728CF675F}" srcOrd="2" destOrd="0" presId="urn:microsoft.com/office/officeart/2005/8/layout/gear1"/>
    <dgm:cxn modelId="{A5E1F344-09D5-483A-85FC-526C70CBF277}" type="presParOf" srcId="{5071C75F-6353-425F-8107-83E44C17D17F}" destId="{E732EB4B-044C-4263-AEC9-2DCABB14D2D6}" srcOrd="3" destOrd="0" presId="urn:microsoft.com/office/officeart/2005/8/layout/gear1"/>
    <dgm:cxn modelId="{5C86B16A-4188-4A0B-ACC3-5039B2A19A77}" type="presParOf" srcId="{5071C75F-6353-425F-8107-83E44C17D17F}" destId="{FBBFCE0B-D575-495F-BADC-B015BDCF527E}" srcOrd="4" destOrd="0" presId="urn:microsoft.com/office/officeart/2005/8/layout/gear1"/>
    <dgm:cxn modelId="{029E3B88-132D-4491-87A9-754F90B5FA60}" type="presParOf" srcId="{5071C75F-6353-425F-8107-83E44C17D17F}" destId="{CAEE2845-D163-4603-BB5E-485EE569B875}" srcOrd="5" destOrd="0" presId="urn:microsoft.com/office/officeart/2005/8/layout/gear1"/>
    <dgm:cxn modelId="{2C05CDD7-CCA8-4A8F-971D-5F80ED1E41F8}" type="presParOf" srcId="{5071C75F-6353-425F-8107-83E44C17D17F}" destId="{E381B9DC-EB59-4C2C-957B-BCB6DA5C7498}" srcOrd="6" destOrd="0" presId="urn:microsoft.com/office/officeart/2005/8/layout/gear1"/>
    <dgm:cxn modelId="{22220DC9-9A47-48FE-94EA-A6FD97FF6103}" type="presParOf" srcId="{5071C75F-6353-425F-8107-83E44C17D17F}" destId="{DC3596EB-89F2-4192-8021-A5D88525D2C9}" srcOrd="7" destOrd="0" presId="urn:microsoft.com/office/officeart/2005/8/layout/gear1"/>
    <dgm:cxn modelId="{2A9C904A-C957-46A5-9660-5ACEA8FEC6D9}" type="presParOf" srcId="{5071C75F-6353-425F-8107-83E44C17D17F}" destId="{A06B8AFD-6F3E-4A90-B395-628A09287766}" srcOrd="8" destOrd="0" presId="urn:microsoft.com/office/officeart/2005/8/layout/gear1"/>
    <dgm:cxn modelId="{50412DA5-9471-493E-BFA4-BD0293BDD774}" type="presParOf" srcId="{5071C75F-6353-425F-8107-83E44C17D17F}" destId="{B20C04A9-A052-4D44-AB39-7A9C62CA0BFF}" srcOrd="9" destOrd="0" presId="urn:microsoft.com/office/officeart/2005/8/layout/gear1"/>
    <dgm:cxn modelId="{EA3049BB-1ABD-4554-9158-DCDBAF779AB3}" type="presParOf" srcId="{5071C75F-6353-425F-8107-83E44C17D17F}" destId="{492B455E-1181-41DC-914C-E1D781E92A55}" srcOrd="10" destOrd="0" presId="urn:microsoft.com/office/officeart/2005/8/layout/gear1"/>
    <dgm:cxn modelId="{8DEEFD17-EAE1-4B87-AA32-CF6222863358}" type="presParOf" srcId="{5071C75F-6353-425F-8107-83E44C17D17F}" destId="{7A1BB460-E76E-45E0-B4AC-3406DB1135AE}" srcOrd="11" destOrd="0" presId="urn:microsoft.com/office/officeart/2005/8/layout/gear1"/>
    <dgm:cxn modelId="{CE672F3F-4158-4295-9269-095DA009DC90}" type="presParOf" srcId="{5071C75F-6353-425F-8107-83E44C17D17F}" destId="{E7F381FF-4435-46A4-8E17-37B6C30DAC8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CC879-8929-4E9A-9B61-318E62D1340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3BE2F9D-E3AB-4F52-9664-EA7A9AF30EA9}">
      <dgm:prSet/>
      <dgm:spPr/>
      <dgm:t>
        <a:bodyPr/>
        <a:lstStyle/>
        <a:p>
          <a:r>
            <a:rPr lang="en-IN" dirty="0"/>
            <a:t>Thumb rules to follow to protect Business </a:t>
          </a:r>
          <a:endParaRPr lang="en-IN" b="1" dirty="0">
            <a:solidFill>
              <a:srgbClr val="FFFF00"/>
            </a:solidFill>
          </a:endParaRPr>
        </a:p>
      </dgm:t>
    </dgm:pt>
    <dgm:pt modelId="{A57BE1AA-2BF5-462D-92BC-78B09B2C7727}" type="parTrans" cxnId="{E735280C-63E6-484F-9A53-881B9C1854BA}">
      <dgm:prSet/>
      <dgm:spPr/>
      <dgm:t>
        <a:bodyPr/>
        <a:lstStyle/>
        <a:p>
          <a:endParaRPr lang="en-IN"/>
        </a:p>
      </dgm:t>
    </dgm:pt>
    <dgm:pt modelId="{E672DC8C-4DFF-4D4A-B285-DDD3B9B4A9F7}" type="sibTrans" cxnId="{E735280C-63E6-484F-9A53-881B9C1854BA}">
      <dgm:prSet/>
      <dgm:spPr/>
      <dgm:t>
        <a:bodyPr/>
        <a:lstStyle/>
        <a:p>
          <a:endParaRPr lang="en-IN"/>
        </a:p>
      </dgm:t>
    </dgm:pt>
    <dgm:pt modelId="{2F81850A-5611-413D-86F2-48A9373309B6}" type="pres">
      <dgm:prSet presAssocID="{E10CC879-8929-4E9A-9B61-318E62D13407}" presName="CompostProcess" presStyleCnt="0">
        <dgm:presLayoutVars>
          <dgm:dir/>
          <dgm:resizeHandles val="exact"/>
        </dgm:presLayoutVars>
      </dgm:prSet>
      <dgm:spPr/>
    </dgm:pt>
    <dgm:pt modelId="{08AA7147-5827-426A-AF0C-CE63A08CD87D}" type="pres">
      <dgm:prSet presAssocID="{E10CC879-8929-4E9A-9B61-318E62D13407}" presName="arrow" presStyleLbl="bgShp" presStyleIdx="0" presStyleCnt="1" custScaleX="109151"/>
      <dgm:spPr/>
    </dgm:pt>
    <dgm:pt modelId="{D43145A2-F432-4039-9DC0-BFCCC6AC6AB5}" type="pres">
      <dgm:prSet presAssocID="{E10CC879-8929-4E9A-9B61-318E62D13407}" presName="linearProcess" presStyleCnt="0"/>
      <dgm:spPr/>
    </dgm:pt>
    <dgm:pt modelId="{48F0615C-82E9-40A5-AAB6-D2574065F290}" type="pres">
      <dgm:prSet presAssocID="{73BE2F9D-E3AB-4F52-9664-EA7A9AF30EA9}" presName="textNode" presStyleLbl="node1" presStyleIdx="0" presStyleCnt="1" custScaleX="117776">
        <dgm:presLayoutVars>
          <dgm:bulletEnabled val="1"/>
        </dgm:presLayoutVars>
      </dgm:prSet>
      <dgm:spPr/>
    </dgm:pt>
  </dgm:ptLst>
  <dgm:cxnLst>
    <dgm:cxn modelId="{E735280C-63E6-484F-9A53-881B9C1854BA}" srcId="{E10CC879-8929-4E9A-9B61-318E62D13407}" destId="{73BE2F9D-E3AB-4F52-9664-EA7A9AF30EA9}" srcOrd="0" destOrd="0" parTransId="{A57BE1AA-2BF5-462D-92BC-78B09B2C7727}" sibTransId="{E672DC8C-4DFF-4D4A-B285-DDD3B9B4A9F7}"/>
    <dgm:cxn modelId="{F4DA4A0C-78EE-40AB-86F6-50998597A4A3}" type="presOf" srcId="{E10CC879-8929-4E9A-9B61-318E62D13407}" destId="{2F81850A-5611-413D-86F2-48A9373309B6}" srcOrd="0" destOrd="0" presId="urn:microsoft.com/office/officeart/2005/8/layout/hProcess9"/>
    <dgm:cxn modelId="{29769AAA-BED0-4E5C-A1B3-D8249E5683B1}" type="presOf" srcId="{73BE2F9D-E3AB-4F52-9664-EA7A9AF30EA9}" destId="{48F0615C-82E9-40A5-AAB6-D2574065F290}" srcOrd="0" destOrd="0" presId="urn:microsoft.com/office/officeart/2005/8/layout/hProcess9"/>
    <dgm:cxn modelId="{201A6C5D-1965-4D2C-AF74-7F0F39824FFF}" type="presParOf" srcId="{2F81850A-5611-413D-86F2-48A9373309B6}" destId="{08AA7147-5827-426A-AF0C-CE63A08CD87D}" srcOrd="0" destOrd="0" presId="urn:microsoft.com/office/officeart/2005/8/layout/hProcess9"/>
    <dgm:cxn modelId="{45F20F7A-9281-4641-9BDE-B1D332FEE6E0}" type="presParOf" srcId="{2F81850A-5611-413D-86F2-48A9373309B6}" destId="{D43145A2-F432-4039-9DC0-BFCCC6AC6AB5}" srcOrd="1" destOrd="0" presId="urn:microsoft.com/office/officeart/2005/8/layout/hProcess9"/>
    <dgm:cxn modelId="{AD17DD4C-35BB-42F8-840D-FC32F6B4E783}" type="presParOf" srcId="{D43145A2-F432-4039-9DC0-BFCCC6AC6AB5}" destId="{48F0615C-82E9-40A5-AAB6-D2574065F290}" srcOrd="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0F55E-ED6D-41F5-B056-1F9B254E71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A43C9D5-9AF0-4157-B512-62FDD227E76E}">
      <dgm:prSet/>
      <dgm:spPr/>
      <dgm:t>
        <a:bodyPr/>
        <a:lstStyle/>
        <a:p>
          <a:r>
            <a:rPr lang="en-IN" dirty="0"/>
            <a:t>Six thumb rules of practice are essential to follow to protect new business </a:t>
          </a:r>
          <a:endParaRPr lang="en-IN" b="1" dirty="0">
            <a:solidFill>
              <a:srgbClr val="7030A0"/>
            </a:solidFill>
          </a:endParaRPr>
        </a:p>
      </dgm:t>
    </dgm:pt>
    <dgm:pt modelId="{9AAA75CF-FD14-4092-97FF-EB3CFFE4EBA9}" type="parTrans" cxnId="{2BB94452-94B7-415F-8C26-3B37A0F6C4A8}">
      <dgm:prSet/>
      <dgm:spPr/>
      <dgm:t>
        <a:bodyPr/>
        <a:lstStyle/>
        <a:p>
          <a:endParaRPr lang="en-IN"/>
        </a:p>
      </dgm:t>
    </dgm:pt>
    <dgm:pt modelId="{B870157B-3081-4FAC-BE30-6C5DD7719F07}" type="sibTrans" cxnId="{2BB94452-94B7-415F-8C26-3B37A0F6C4A8}">
      <dgm:prSet/>
      <dgm:spPr/>
      <dgm:t>
        <a:bodyPr/>
        <a:lstStyle/>
        <a:p>
          <a:endParaRPr lang="en-IN"/>
        </a:p>
      </dgm:t>
    </dgm:pt>
    <dgm:pt modelId="{7DA9E0B6-0050-458B-B5DA-EDB8D9EFAE03}" type="pres">
      <dgm:prSet presAssocID="{F880F55E-ED6D-41F5-B056-1F9B254E7100}" presName="CompostProcess" presStyleCnt="0">
        <dgm:presLayoutVars>
          <dgm:dir/>
          <dgm:resizeHandles val="exact"/>
        </dgm:presLayoutVars>
      </dgm:prSet>
      <dgm:spPr/>
    </dgm:pt>
    <dgm:pt modelId="{5AA87BAA-A502-41D3-BB2A-BE3CE9C35F17}" type="pres">
      <dgm:prSet presAssocID="{F880F55E-ED6D-41F5-B056-1F9B254E7100}" presName="arrow" presStyleLbl="bgShp" presStyleIdx="0" presStyleCnt="1" custScaleX="117647" custLinFactNeighborX="-3147" custLinFactNeighborY="-20156"/>
      <dgm:spPr/>
    </dgm:pt>
    <dgm:pt modelId="{7E3D69BE-A585-402E-9387-0C542528D63B}" type="pres">
      <dgm:prSet presAssocID="{F880F55E-ED6D-41F5-B056-1F9B254E7100}" presName="linearProcess" presStyleCnt="0"/>
      <dgm:spPr/>
    </dgm:pt>
    <dgm:pt modelId="{04B8C695-BD32-436A-8F89-7FD3176ABAD2}" type="pres">
      <dgm:prSet presAssocID="{1A43C9D5-9AF0-4157-B512-62FDD227E76E}" presName="textNode" presStyleLbl="node1" presStyleIdx="0" presStyleCnt="1" custAng="21327095" custScaleX="121615" custScaleY="145864" custLinFactNeighborX="1243" custLinFactNeighborY="4691">
        <dgm:presLayoutVars>
          <dgm:bulletEnabled val="1"/>
        </dgm:presLayoutVars>
      </dgm:prSet>
      <dgm:spPr/>
    </dgm:pt>
  </dgm:ptLst>
  <dgm:cxnLst>
    <dgm:cxn modelId="{2BB94452-94B7-415F-8C26-3B37A0F6C4A8}" srcId="{F880F55E-ED6D-41F5-B056-1F9B254E7100}" destId="{1A43C9D5-9AF0-4157-B512-62FDD227E76E}" srcOrd="0" destOrd="0" parTransId="{9AAA75CF-FD14-4092-97FF-EB3CFFE4EBA9}" sibTransId="{B870157B-3081-4FAC-BE30-6C5DD7719F07}"/>
    <dgm:cxn modelId="{874919A9-F994-42EC-AAD0-35F93D8A550F}" type="presOf" srcId="{1A43C9D5-9AF0-4157-B512-62FDD227E76E}" destId="{04B8C695-BD32-436A-8F89-7FD3176ABAD2}" srcOrd="0" destOrd="0" presId="urn:microsoft.com/office/officeart/2005/8/layout/hProcess9"/>
    <dgm:cxn modelId="{F05085E0-39E4-44EF-9118-C65E2D1907D3}" type="presOf" srcId="{F880F55E-ED6D-41F5-B056-1F9B254E7100}" destId="{7DA9E0B6-0050-458B-B5DA-EDB8D9EFAE03}" srcOrd="0" destOrd="0" presId="urn:microsoft.com/office/officeart/2005/8/layout/hProcess9"/>
    <dgm:cxn modelId="{907A5864-AEC4-4047-9CB6-BB402AC300B8}" type="presParOf" srcId="{7DA9E0B6-0050-458B-B5DA-EDB8D9EFAE03}" destId="{5AA87BAA-A502-41D3-BB2A-BE3CE9C35F17}" srcOrd="0" destOrd="0" presId="urn:microsoft.com/office/officeart/2005/8/layout/hProcess9"/>
    <dgm:cxn modelId="{9E1110C6-FC67-42E0-AC3B-A59FF45F4153}" type="presParOf" srcId="{7DA9E0B6-0050-458B-B5DA-EDB8D9EFAE03}" destId="{7E3D69BE-A585-402E-9387-0C542528D63B}" srcOrd="1" destOrd="0" presId="urn:microsoft.com/office/officeart/2005/8/layout/hProcess9"/>
    <dgm:cxn modelId="{5E51370E-F595-4A54-9ED6-049B3D36EA8F}" type="presParOf" srcId="{7E3D69BE-A585-402E-9387-0C542528D63B}" destId="{04B8C695-BD32-436A-8F89-7FD3176ABAD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C10E2E-8728-4F77-84FB-26EB4B3D373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AB6D61D-AE6F-483C-A3B0-66632A9AD242}">
      <dgm:prSet custT="1"/>
      <dgm:spPr>
        <a:solidFill>
          <a:srgbClr val="FFC000"/>
        </a:solidFill>
      </dgm:spPr>
      <dgm:t>
        <a:bodyPr/>
        <a:lstStyle/>
        <a:p>
          <a:r>
            <a:rPr lang="en-IN" sz="2400" b="1" dirty="0">
              <a:solidFill>
                <a:srgbClr val="FF0000"/>
              </a:solidFill>
            </a:rPr>
            <a:t>Its </a:t>
          </a:r>
          <a:r>
            <a:rPr lang="en-IN" sz="2400" b="1" i="1" dirty="0">
              <a:solidFill>
                <a:srgbClr val="FF0000"/>
              </a:solidFill>
            </a:rPr>
            <a:t>sine qua non </a:t>
          </a:r>
          <a:r>
            <a:rPr lang="en-IN" sz="2400" b="1" dirty="0">
              <a:solidFill>
                <a:srgbClr val="FF0000"/>
              </a:solidFill>
            </a:rPr>
            <a:t>for budding and new entrepreneurs to know &amp; follow the laws applicable to protect the businesses in general irrespective of type of the business. </a:t>
          </a:r>
          <a:endParaRPr lang="en-IN" sz="2400" b="1" dirty="0">
            <a:solidFill>
              <a:srgbClr val="FF0000"/>
            </a:solidFill>
            <a:latin typeface="Arial Narrow" panose="020B0606020202030204" pitchFamily="34" charset="0"/>
          </a:endParaRPr>
        </a:p>
      </dgm:t>
    </dgm:pt>
    <dgm:pt modelId="{011C4682-1152-4F60-83F9-F9D0A2A2DC5E}" type="parTrans" cxnId="{516EC6E8-46E7-4282-B581-7C588BD72ED1}">
      <dgm:prSet/>
      <dgm:spPr/>
      <dgm:t>
        <a:bodyPr/>
        <a:lstStyle/>
        <a:p>
          <a:endParaRPr lang="en-IN"/>
        </a:p>
      </dgm:t>
    </dgm:pt>
    <dgm:pt modelId="{C622E94D-AAFF-4967-BD66-D9585D0FD872}" type="sibTrans" cxnId="{516EC6E8-46E7-4282-B581-7C588BD72ED1}">
      <dgm:prSet/>
      <dgm:spPr/>
      <dgm:t>
        <a:bodyPr/>
        <a:lstStyle/>
        <a:p>
          <a:endParaRPr lang="en-IN"/>
        </a:p>
      </dgm:t>
    </dgm:pt>
    <dgm:pt modelId="{42B82340-7434-4C6A-A45F-48636E679019}" type="pres">
      <dgm:prSet presAssocID="{13C10E2E-8728-4F77-84FB-26EB4B3D373C}" presName="Name0" presStyleCnt="0">
        <dgm:presLayoutVars>
          <dgm:dir/>
          <dgm:resizeHandles val="exact"/>
        </dgm:presLayoutVars>
      </dgm:prSet>
      <dgm:spPr/>
    </dgm:pt>
    <dgm:pt modelId="{A7DF1D94-A2F4-4BCB-A623-D0FFD769B420}" type="pres">
      <dgm:prSet presAssocID="{13C10E2E-8728-4F77-84FB-26EB4B3D373C}" presName="fgShape" presStyleLbl="fgShp" presStyleIdx="0" presStyleCnt="1" custFlipVert="1" custScaleY="62387" custLinFactNeighborX="-398" custLinFactNeighborY="38376"/>
      <dgm:spPr/>
    </dgm:pt>
    <dgm:pt modelId="{42E9C189-6BB4-4B36-8073-FCBD30D94D57}" type="pres">
      <dgm:prSet presAssocID="{13C10E2E-8728-4F77-84FB-26EB4B3D373C}" presName="linComp" presStyleCnt="0"/>
      <dgm:spPr/>
    </dgm:pt>
    <dgm:pt modelId="{F810538A-9493-4FEE-90EF-F12CCB26433F}" type="pres">
      <dgm:prSet presAssocID="{5AB6D61D-AE6F-483C-A3B0-66632A9AD242}" presName="compNode" presStyleCnt="0"/>
      <dgm:spPr/>
    </dgm:pt>
    <dgm:pt modelId="{044C0ECF-D56C-47EB-9A93-56567A7EC62B}" type="pres">
      <dgm:prSet presAssocID="{5AB6D61D-AE6F-483C-A3B0-66632A9AD242}" presName="bkgdShape" presStyleLbl="node1" presStyleIdx="0" presStyleCnt="1" custLinFactNeighborX="0" custLinFactNeighborY="-142"/>
      <dgm:spPr/>
    </dgm:pt>
    <dgm:pt modelId="{A7BB3CDB-F265-45EF-B1B8-D36E344D9ED1}" type="pres">
      <dgm:prSet presAssocID="{5AB6D61D-AE6F-483C-A3B0-66632A9AD242}" presName="nodeTx" presStyleLbl="node1" presStyleIdx="0" presStyleCnt="1">
        <dgm:presLayoutVars>
          <dgm:bulletEnabled val="1"/>
        </dgm:presLayoutVars>
      </dgm:prSet>
      <dgm:spPr/>
    </dgm:pt>
    <dgm:pt modelId="{F9C50EF4-D3BE-4C8A-9C8E-6E96B7E32E91}" type="pres">
      <dgm:prSet presAssocID="{5AB6D61D-AE6F-483C-A3B0-66632A9AD242}" presName="invisiNode" presStyleLbl="node1" presStyleIdx="0" presStyleCnt="1"/>
      <dgm:spPr/>
    </dgm:pt>
    <dgm:pt modelId="{B47569EC-4F3B-43AB-B295-5A4D5D1F20A9}" type="pres">
      <dgm:prSet presAssocID="{5AB6D61D-AE6F-483C-A3B0-66632A9AD242}" presName="imagNode" presStyleLbl="fgImgPlace1" presStyleIdx="0" presStyleCnt="1" custAng="3500226" custFlipHor="0" custScaleX="87787" custScaleY="65912" custLinFactX="41738" custLinFactNeighborX="100000" custLinFactNeighborY="-176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 extrusionH="76200">
          <a:bevelB w="101600" prst="riblet"/>
          <a:extrusionClr>
            <a:srgbClr val="FF00FF"/>
          </a:extrusionClr>
        </a:sp3d>
      </dgm:spPr>
      <dgm:extLst>
        <a:ext uri="{E40237B7-FDA0-4F09-8148-C483321AD2D9}">
          <dgm14:cNvPr xmlns:dgm14="http://schemas.microsoft.com/office/drawing/2010/diagram" id="0" name="" descr="Question mark RTL"/>
        </a:ext>
      </dgm:extLst>
    </dgm:pt>
  </dgm:ptLst>
  <dgm:cxnLst>
    <dgm:cxn modelId="{0C0C5327-94C6-488D-9C9E-5B98A58D682E}" type="presOf" srcId="{5AB6D61D-AE6F-483C-A3B0-66632A9AD242}" destId="{A7BB3CDB-F265-45EF-B1B8-D36E344D9ED1}" srcOrd="1" destOrd="0" presId="urn:microsoft.com/office/officeart/2005/8/layout/hList7"/>
    <dgm:cxn modelId="{9CC85C59-0D65-461C-9E0C-4AF925CD7143}" type="presOf" srcId="{5AB6D61D-AE6F-483C-A3B0-66632A9AD242}" destId="{044C0ECF-D56C-47EB-9A93-56567A7EC62B}" srcOrd="0" destOrd="0" presId="urn:microsoft.com/office/officeart/2005/8/layout/hList7"/>
    <dgm:cxn modelId="{3F3883C2-8F13-4AC1-BDC9-D1F5109D2318}" type="presOf" srcId="{13C10E2E-8728-4F77-84FB-26EB4B3D373C}" destId="{42B82340-7434-4C6A-A45F-48636E679019}" srcOrd="0" destOrd="0" presId="urn:microsoft.com/office/officeart/2005/8/layout/hList7"/>
    <dgm:cxn modelId="{516EC6E8-46E7-4282-B581-7C588BD72ED1}" srcId="{13C10E2E-8728-4F77-84FB-26EB4B3D373C}" destId="{5AB6D61D-AE6F-483C-A3B0-66632A9AD242}" srcOrd="0" destOrd="0" parTransId="{011C4682-1152-4F60-83F9-F9D0A2A2DC5E}" sibTransId="{C622E94D-AAFF-4967-BD66-D9585D0FD872}"/>
    <dgm:cxn modelId="{5664603D-150B-445A-8671-0AB8EE7E9FF9}" type="presParOf" srcId="{42B82340-7434-4C6A-A45F-48636E679019}" destId="{A7DF1D94-A2F4-4BCB-A623-D0FFD769B420}" srcOrd="0" destOrd="0" presId="urn:microsoft.com/office/officeart/2005/8/layout/hList7"/>
    <dgm:cxn modelId="{711E43FF-5EA4-478D-A30D-20C4A3374C25}" type="presParOf" srcId="{42B82340-7434-4C6A-A45F-48636E679019}" destId="{42E9C189-6BB4-4B36-8073-FCBD30D94D57}" srcOrd="1" destOrd="0" presId="urn:microsoft.com/office/officeart/2005/8/layout/hList7"/>
    <dgm:cxn modelId="{CB835B84-447F-41BD-9375-524F3778C43A}" type="presParOf" srcId="{42E9C189-6BB4-4B36-8073-FCBD30D94D57}" destId="{F810538A-9493-4FEE-90EF-F12CCB26433F}" srcOrd="0" destOrd="0" presId="urn:microsoft.com/office/officeart/2005/8/layout/hList7"/>
    <dgm:cxn modelId="{DD904A41-0BD3-47BD-841D-67212DFA7F3E}" type="presParOf" srcId="{F810538A-9493-4FEE-90EF-F12CCB26433F}" destId="{044C0ECF-D56C-47EB-9A93-56567A7EC62B}" srcOrd="0" destOrd="0" presId="urn:microsoft.com/office/officeart/2005/8/layout/hList7"/>
    <dgm:cxn modelId="{EFB2B432-6601-4704-A17C-229BE700B7D5}" type="presParOf" srcId="{F810538A-9493-4FEE-90EF-F12CCB26433F}" destId="{A7BB3CDB-F265-45EF-B1B8-D36E344D9ED1}" srcOrd="1" destOrd="0" presId="urn:microsoft.com/office/officeart/2005/8/layout/hList7"/>
    <dgm:cxn modelId="{1E493AFE-78B3-4D11-BD7B-1EDBD63BD318}" type="presParOf" srcId="{F810538A-9493-4FEE-90EF-F12CCB26433F}" destId="{F9C50EF4-D3BE-4C8A-9C8E-6E96B7E32E91}" srcOrd="2" destOrd="0" presId="urn:microsoft.com/office/officeart/2005/8/layout/hList7"/>
    <dgm:cxn modelId="{FECDA28A-E974-42E4-9968-0027D7357B3C}" type="presParOf" srcId="{F810538A-9493-4FEE-90EF-F12CCB26433F}" destId="{B47569EC-4F3B-43AB-B295-5A4D5D1F20A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F728B-101F-4BD3-B196-CD5E871F4AB5}">
      <dsp:nvSpPr>
        <dsp:cNvPr id="0" name=""/>
        <dsp:cNvSpPr/>
      </dsp:nvSpPr>
      <dsp:spPr>
        <a:xfrm>
          <a:off x="739849" y="442735"/>
          <a:ext cx="1305862" cy="130606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8B985-255B-4962-8D6F-17E4D5068751}">
      <dsp:nvSpPr>
        <dsp:cNvPr id="0" name=""/>
        <dsp:cNvSpPr/>
      </dsp:nvSpPr>
      <dsp:spPr>
        <a:xfrm>
          <a:off x="1043218" y="912695"/>
          <a:ext cx="725642" cy="36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FF0000"/>
              </a:solidFill>
            </a:rPr>
            <a:t> Know the laws  </a:t>
          </a:r>
          <a:endParaRPr lang="en-IN" sz="1600" b="1" kern="1200" dirty="0">
            <a:solidFill>
              <a:srgbClr val="FF0000"/>
            </a:solidFill>
          </a:endParaRPr>
        </a:p>
      </dsp:txBody>
      <dsp:txXfrm>
        <a:off x="1043218" y="912695"/>
        <a:ext cx="725642" cy="362734"/>
      </dsp:txXfrm>
    </dsp:sp>
    <dsp:sp modelId="{801E9A76-334B-4D8C-88CB-106C2DE3082B}">
      <dsp:nvSpPr>
        <dsp:cNvPr id="0" name=""/>
        <dsp:cNvSpPr/>
      </dsp:nvSpPr>
      <dsp:spPr>
        <a:xfrm>
          <a:off x="391881" y="1409141"/>
          <a:ext cx="1305862" cy="8709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95043-9ADB-4112-8BBD-3B6DB51CF7B7}">
      <dsp:nvSpPr>
        <dsp:cNvPr id="0" name=""/>
        <dsp:cNvSpPr/>
      </dsp:nvSpPr>
      <dsp:spPr>
        <a:xfrm>
          <a:off x="681991" y="1499731"/>
          <a:ext cx="725642" cy="698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0000"/>
              </a:solidFill>
            </a:rPr>
            <a:t> Comply the rules  </a:t>
          </a:r>
          <a:endParaRPr lang="en-IN" sz="1200" b="1" kern="1200" dirty="0">
            <a:solidFill>
              <a:srgbClr val="FF0000"/>
            </a:solidFill>
          </a:endParaRPr>
        </a:p>
      </dsp:txBody>
      <dsp:txXfrm>
        <a:off x="681991" y="1499731"/>
        <a:ext cx="725642" cy="698202"/>
      </dsp:txXfrm>
    </dsp:sp>
    <dsp:sp modelId="{B568D7E2-F73D-4B76-939A-4BB060990A90}">
      <dsp:nvSpPr>
        <dsp:cNvPr id="0" name=""/>
        <dsp:cNvSpPr/>
      </dsp:nvSpPr>
      <dsp:spPr>
        <a:xfrm>
          <a:off x="847523" y="2031828"/>
          <a:ext cx="1121938" cy="112238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B523B-9CDF-4DF1-B671-EC1DA46357A6}">
      <dsp:nvSpPr>
        <dsp:cNvPr id="0" name=""/>
        <dsp:cNvSpPr/>
      </dsp:nvSpPr>
      <dsp:spPr>
        <a:xfrm>
          <a:off x="1044935" y="2423320"/>
          <a:ext cx="725642" cy="36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Protect the business  </a:t>
          </a:r>
          <a:endParaRPr lang="en-IN" sz="1400" b="1" kern="1200" dirty="0">
            <a:solidFill>
              <a:srgbClr val="FF0000"/>
            </a:solidFill>
          </a:endParaRPr>
        </a:p>
      </dsp:txBody>
      <dsp:txXfrm>
        <a:off x="1044935" y="2423320"/>
        <a:ext cx="725642" cy="362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CE1C0-D8C3-4ACC-8163-0FD00A5494C5}">
      <dsp:nvSpPr>
        <dsp:cNvPr id="0" name=""/>
        <dsp:cNvSpPr/>
      </dsp:nvSpPr>
      <dsp:spPr>
        <a:xfrm>
          <a:off x="1772359" y="1765773"/>
          <a:ext cx="1666846" cy="129121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  <a:latin typeface="Arial Black" panose="020B0A04020102020204" pitchFamily="34" charset="0"/>
            </a:rPr>
            <a:t>Succeed </a:t>
          </a:r>
          <a:endParaRPr lang="en-IN" sz="1600" b="1" kern="1200" dirty="0">
            <a:solidFill>
              <a:srgbClr val="FFFF00"/>
            </a:solidFill>
            <a:latin typeface="Arial Black" panose="020B0A04020102020204" pitchFamily="34" charset="0"/>
          </a:endParaRPr>
        </a:p>
      </dsp:txBody>
      <dsp:txXfrm>
        <a:off x="2079395" y="2068233"/>
        <a:ext cx="1052774" cy="663709"/>
      </dsp:txXfrm>
    </dsp:sp>
    <dsp:sp modelId="{E732EB4B-044C-4263-AEC9-2DCABB14D2D6}">
      <dsp:nvSpPr>
        <dsp:cNvPr id="0" name=""/>
        <dsp:cNvSpPr/>
      </dsp:nvSpPr>
      <dsp:spPr>
        <a:xfrm>
          <a:off x="613999" y="1201986"/>
          <a:ext cx="1611614" cy="1296134"/>
        </a:xfrm>
        <a:prstGeom prst="gear6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7030A0"/>
              </a:solidFill>
              <a:latin typeface="Arial Black" panose="020B0A04020102020204" pitchFamily="34" charset="0"/>
            </a:rPr>
            <a:t>Comply </a:t>
          </a:r>
          <a:endParaRPr lang="en-IN" sz="1200" b="1" kern="1200" dirty="0">
            <a:solidFill>
              <a:srgbClr val="7030A0"/>
            </a:solidFill>
            <a:latin typeface="Arial Black" panose="020B0A04020102020204" pitchFamily="34" charset="0"/>
          </a:endParaRPr>
        </a:p>
      </dsp:txBody>
      <dsp:txXfrm>
        <a:off x="986163" y="1530264"/>
        <a:ext cx="867286" cy="639578"/>
      </dsp:txXfrm>
    </dsp:sp>
    <dsp:sp modelId="{E381B9DC-EB59-4C2C-957B-BCB6DA5C7498}">
      <dsp:nvSpPr>
        <dsp:cNvPr id="0" name=""/>
        <dsp:cNvSpPr/>
      </dsp:nvSpPr>
      <dsp:spPr>
        <a:xfrm rot="20700000">
          <a:off x="1419100" y="178740"/>
          <a:ext cx="1538907" cy="1197879"/>
        </a:xfrm>
        <a:prstGeom prst="gear6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  <a:latin typeface="Arial Black" panose="020B0A04020102020204" pitchFamily="34" charset="0"/>
            </a:rPr>
            <a:t>Protect</a:t>
          </a:r>
          <a:r>
            <a:rPr lang="en-US" sz="1100" b="1" kern="1200" dirty="0">
              <a:solidFill>
                <a:srgbClr val="FFFF00"/>
              </a:solidFill>
              <a:latin typeface="Arial Black" panose="020B0A04020102020204" pitchFamily="34" charset="0"/>
            </a:rPr>
            <a:t> </a:t>
          </a:r>
          <a:endParaRPr lang="en-IN" sz="1100" b="1" kern="1200" dirty="0">
            <a:solidFill>
              <a:srgbClr val="FFFF00"/>
            </a:solidFill>
            <a:latin typeface="Arial Black" panose="020B0A04020102020204" pitchFamily="34" charset="0"/>
          </a:endParaRPr>
        </a:p>
      </dsp:txBody>
      <dsp:txXfrm rot="-20700000">
        <a:off x="1776855" y="421243"/>
        <a:ext cx="823398" cy="712874"/>
      </dsp:txXfrm>
    </dsp:sp>
    <dsp:sp modelId="{492B455E-1181-41DC-914C-E1D781E92A55}">
      <dsp:nvSpPr>
        <dsp:cNvPr id="0" name=""/>
        <dsp:cNvSpPr/>
      </dsp:nvSpPr>
      <dsp:spPr>
        <a:xfrm>
          <a:off x="1639543" y="1257976"/>
          <a:ext cx="2281197" cy="2281197"/>
        </a:xfrm>
        <a:prstGeom prst="circularArrow">
          <a:avLst>
            <a:gd name="adj1" fmla="val 4687"/>
            <a:gd name="adj2" fmla="val 299029"/>
            <a:gd name="adj3" fmla="val 2488153"/>
            <a:gd name="adj4" fmla="val 1592299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BB460-E76E-45E0-B4AC-3406DB1135AE}">
      <dsp:nvSpPr>
        <dsp:cNvPr id="0" name=""/>
        <dsp:cNvSpPr/>
      </dsp:nvSpPr>
      <dsp:spPr>
        <a:xfrm>
          <a:off x="520317" y="817224"/>
          <a:ext cx="1657432" cy="16574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381FF-4435-46A4-8E17-37B6C30DAC81}">
      <dsp:nvSpPr>
        <dsp:cNvPr id="0" name=""/>
        <dsp:cNvSpPr/>
      </dsp:nvSpPr>
      <dsp:spPr>
        <a:xfrm>
          <a:off x="1182076" y="-68356"/>
          <a:ext cx="1787045" cy="17870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A7147-5827-426A-AF0C-CE63A08CD87D}">
      <dsp:nvSpPr>
        <dsp:cNvPr id="0" name=""/>
        <dsp:cNvSpPr/>
      </dsp:nvSpPr>
      <dsp:spPr>
        <a:xfrm>
          <a:off x="246907" y="0"/>
          <a:ext cx="6344173" cy="11214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0615C-82E9-40A5-AAB6-D2574065F290}">
      <dsp:nvSpPr>
        <dsp:cNvPr id="0" name=""/>
        <dsp:cNvSpPr/>
      </dsp:nvSpPr>
      <dsp:spPr>
        <a:xfrm>
          <a:off x="889689" y="336430"/>
          <a:ext cx="5058610" cy="448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Thumb rules to follow to protect Business </a:t>
          </a:r>
          <a:endParaRPr lang="en-IN" sz="1900" b="1" kern="1200" dirty="0">
            <a:solidFill>
              <a:srgbClr val="FFFF00"/>
            </a:solidFill>
          </a:endParaRPr>
        </a:p>
      </dsp:txBody>
      <dsp:txXfrm>
        <a:off x="911587" y="358328"/>
        <a:ext cx="5014814" cy="404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87BAA-A502-41D3-BB2A-BE3CE9C35F17}">
      <dsp:nvSpPr>
        <dsp:cNvPr id="0" name=""/>
        <dsp:cNvSpPr/>
      </dsp:nvSpPr>
      <dsp:spPr>
        <a:xfrm>
          <a:off x="0" y="0"/>
          <a:ext cx="3128904" cy="159508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8C695-BD32-436A-8F89-7FD3176ABAD2}">
      <dsp:nvSpPr>
        <dsp:cNvPr id="0" name=""/>
        <dsp:cNvSpPr/>
      </dsp:nvSpPr>
      <dsp:spPr>
        <a:xfrm rot="21327095">
          <a:off x="40750" y="362142"/>
          <a:ext cx="3056066" cy="930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Six thumb rules of practice are essential to follow to protect new business </a:t>
          </a:r>
          <a:endParaRPr lang="en-IN" sz="1700" b="1" kern="1200" dirty="0">
            <a:solidFill>
              <a:srgbClr val="7030A0"/>
            </a:solidFill>
          </a:endParaRPr>
        </a:p>
      </dsp:txBody>
      <dsp:txXfrm>
        <a:off x="86181" y="407573"/>
        <a:ext cx="2965204" cy="839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C0ECF-D56C-47EB-9A93-56567A7EC62B}">
      <dsp:nvSpPr>
        <dsp:cNvPr id="0" name=""/>
        <dsp:cNvSpPr/>
      </dsp:nvSpPr>
      <dsp:spPr>
        <a:xfrm>
          <a:off x="0" y="0"/>
          <a:ext cx="4635617" cy="3132483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rgbClr val="FF0000"/>
              </a:solidFill>
            </a:rPr>
            <a:t>Its </a:t>
          </a:r>
          <a:r>
            <a:rPr lang="en-IN" sz="2400" b="1" i="1" kern="1200" dirty="0">
              <a:solidFill>
                <a:srgbClr val="FF0000"/>
              </a:solidFill>
            </a:rPr>
            <a:t>sine qua non </a:t>
          </a:r>
          <a:r>
            <a:rPr lang="en-IN" sz="2400" b="1" kern="1200" dirty="0">
              <a:solidFill>
                <a:srgbClr val="FF0000"/>
              </a:solidFill>
            </a:rPr>
            <a:t>for budding and new entrepreneurs to know &amp; follow the laws applicable to protect the businesses in general irrespective of type of the business. </a:t>
          </a:r>
          <a:endParaRPr lang="en-IN" sz="2400" b="1" kern="1200" dirty="0">
            <a:solidFill>
              <a:srgbClr val="FF0000"/>
            </a:solidFill>
            <a:latin typeface="Arial Narrow" panose="020B0606020202030204" pitchFamily="34" charset="0"/>
          </a:endParaRPr>
        </a:p>
      </dsp:txBody>
      <dsp:txXfrm>
        <a:off x="0" y="1252993"/>
        <a:ext cx="4635617" cy="1252993"/>
      </dsp:txXfrm>
    </dsp:sp>
    <dsp:sp modelId="{B47569EC-4F3B-43AB-B295-5A4D5D1F20A9}">
      <dsp:nvSpPr>
        <dsp:cNvPr id="0" name=""/>
        <dsp:cNvSpPr/>
      </dsp:nvSpPr>
      <dsp:spPr>
        <a:xfrm rot="3500226">
          <a:off x="3338440" y="226390"/>
          <a:ext cx="915720" cy="6875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B w="101600" prst="riblet"/>
          <a:extrusionClr>
            <a:srgbClr val="FF00FF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F1D94-A2F4-4BCB-A623-D0FFD769B420}">
      <dsp:nvSpPr>
        <dsp:cNvPr id="0" name=""/>
        <dsp:cNvSpPr/>
      </dsp:nvSpPr>
      <dsp:spPr>
        <a:xfrm flipV="1">
          <a:off x="168450" y="2774671"/>
          <a:ext cx="4264767" cy="29313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4128D-4C48-44F5-8CA9-3DEEC19BC03E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3747-E797-4D46-BCF7-FA3DBEECC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036E-91EB-48CA-86A8-B47966B72D3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6BF1-A5AF-4C59-82BB-F453774C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2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F6BF1-A5AF-4C59-82BB-F453774C5F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6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7772975" cy="100584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644" y="2657400"/>
            <a:ext cx="4512536" cy="2222782"/>
          </a:xfrm>
        </p:spPr>
        <p:txBody>
          <a:bodyPr anchor="b">
            <a:noAutofit/>
          </a:bodyPr>
          <a:lstStyle>
            <a:lvl1pPr algn="ctr">
              <a:defRPr sz="40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644" y="5277547"/>
            <a:ext cx="4512536" cy="2020555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5604" y="7413416"/>
            <a:ext cx="572285" cy="4097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3644" y="7413416"/>
            <a:ext cx="3455131" cy="4097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4720" y="7413416"/>
            <a:ext cx="351461" cy="409787"/>
          </a:xfrm>
        </p:spPr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16851" y="5091283"/>
            <a:ext cx="43461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9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7062609"/>
            <a:ext cx="5778924" cy="831216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2321" y="1514969"/>
            <a:ext cx="6027760" cy="492986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6" y="7893824"/>
            <a:ext cx="5778924" cy="7241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6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30080"/>
            <a:ext cx="5778924" cy="4543528"/>
          </a:xfrm>
        </p:spPr>
        <p:txBody>
          <a:bodyPr anchor="ctr">
            <a:normAutofit/>
          </a:bodyPr>
          <a:lstStyle>
            <a:lvl1pPr algn="ctr">
              <a:defRPr sz="27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6270977"/>
            <a:ext cx="5778926" cy="2346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6696" y="6072292"/>
            <a:ext cx="56154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9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183" y="1440460"/>
            <a:ext cx="5440213" cy="3476980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0170" y="4917439"/>
            <a:ext cx="5008878" cy="95616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30"/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4" y="6370321"/>
            <a:ext cx="5778927" cy="2247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2474" y="1327865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1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8478" y="4147543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 algn="r"/>
            <a:r>
              <a:rPr lang="en-US" sz="612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6696" y="6072292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9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9" y="4852585"/>
            <a:ext cx="5778919" cy="2154240"/>
          </a:xfrm>
        </p:spPr>
        <p:txBody>
          <a:bodyPr anchor="b">
            <a:normAutofit/>
          </a:bodyPr>
          <a:lstStyle>
            <a:lvl1pPr algn="l">
              <a:defRPr sz="27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8" y="7006825"/>
            <a:ext cx="5778921" cy="1261920"/>
          </a:xfrm>
        </p:spPr>
        <p:txBody>
          <a:bodyPr anchor="t">
            <a:normAutofit/>
          </a:bodyPr>
          <a:lstStyle>
            <a:lvl1pPr marL="0" indent="0" algn="l">
              <a:buNone/>
              <a:defRPr sz="153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1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04" y="1440460"/>
            <a:ext cx="5376393" cy="3290713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000338" y="5337658"/>
            <a:ext cx="5778921" cy="130088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6643511"/>
            <a:ext cx="5778926" cy="1974427"/>
          </a:xfrm>
        </p:spPr>
        <p:txBody>
          <a:bodyPr anchor="t">
            <a:normAutofit/>
          </a:bodyPr>
          <a:lstStyle>
            <a:lvl1pPr marL="0" indent="0" algn="l">
              <a:buNone/>
              <a:defRPr sz="1360">
                <a:solidFill>
                  <a:schemeClr val="tx1"/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352" y="1315446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2327" y="3824668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 algn="r"/>
            <a:r>
              <a:rPr lang="en-US" sz="6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6696" y="5029200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2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1440460"/>
            <a:ext cx="5778924" cy="33652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2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000338" y="5230368"/>
            <a:ext cx="5778921" cy="132770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6" y="6556587"/>
            <a:ext cx="5778924" cy="2061352"/>
          </a:xfrm>
        </p:spPr>
        <p:txBody>
          <a:bodyPr anchor="t">
            <a:normAutofit/>
          </a:bodyPr>
          <a:lstStyle>
            <a:lvl1pPr marL="0" indent="0" algn="l">
              <a:buNone/>
              <a:defRPr sz="1360">
                <a:solidFill>
                  <a:schemeClr val="tx1"/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6699" y="5029200"/>
            <a:ext cx="56154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6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335" y="3652199"/>
            <a:ext cx="5778926" cy="49657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6696" y="3453516"/>
            <a:ext cx="56154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46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3167" y="1330081"/>
            <a:ext cx="1376091" cy="72878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337" y="1330081"/>
            <a:ext cx="4178183" cy="728785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08685" y="1330081"/>
            <a:ext cx="0" cy="728785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3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yer 8.5 x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DA88E2-4314-48D9-B7B1-B9184418746E}"/>
              </a:ext>
            </a:extLst>
          </p:cNvPr>
          <p:cNvSpPr/>
          <p:nvPr userDrawn="1"/>
        </p:nvSpPr>
        <p:spPr>
          <a:xfrm>
            <a:off x="0" y="-3811"/>
            <a:ext cx="7772400" cy="3759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AE0EFA-D8D0-4744-8AB9-464D18A7F7BE}"/>
              </a:ext>
            </a:extLst>
          </p:cNvPr>
          <p:cNvSpPr/>
          <p:nvPr userDrawn="1"/>
        </p:nvSpPr>
        <p:spPr>
          <a:xfrm>
            <a:off x="0" y="0"/>
            <a:ext cx="7772400" cy="3759476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A7F4D3-EEA0-4A71-99C0-CF8C891958ED}"/>
              </a:ext>
            </a:extLst>
          </p:cNvPr>
          <p:cNvSpPr/>
          <p:nvPr userDrawn="1"/>
        </p:nvSpPr>
        <p:spPr>
          <a:xfrm>
            <a:off x="0" y="9256542"/>
            <a:ext cx="7772400" cy="8018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7023AB-33B5-491E-A63C-04F3A295FA0D}"/>
              </a:ext>
            </a:extLst>
          </p:cNvPr>
          <p:cNvGrpSpPr/>
          <p:nvPr userDrawn="1"/>
        </p:nvGrpSpPr>
        <p:grpSpPr>
          <a:xfrm>
            <a:off x="-1" y="-17116"/>
            <a:ext cx="3806516" cy="4998012"/>
            <a:chOff x="-1" y="-18071"/>
            <a:chExt cx="3551712" cy="466345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39F960E-73F2-49ED-BD53-430B324CFB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3103859" cy="462731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DD18C4C-0EC4-4930-9254-9ED3347EF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43283" y="-18071"/>
              <a:ext cx="1908428" cy="4663451"/>
            </a:xfrm>
            <a:prstGeom prst="rect">
              <a:avLst/>
            </a:prstGeom>
          </p:spPr>
        </p:pic>
      </p:grpSp>
      <p:sp>
        <p:nvSpPr>
          <p:cNvPr id="3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624" y="7061983"/>
            <a:ext cx="1926496" cy="3158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91165" y="9389817"/>
            <a:ext cx="6653697" cy="1046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91165" y="9612526"/>
            <a:ext cx="6653697" cy="2755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850" cap="none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Address, City, ST  ZIP CODE</a:t>
            </a:r>
          </a:p>
          <a:p>
            <a:pPr lvl="0"/>
            <a:r>
              <a:rPr lang="en-US" dirty="0"/>
              <a:t>Telephone | Email Address | Web Address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63DE7D5-3C9E-4C66-90C4-9C51384A6E2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0219" y="-8429"/>
            <a:ext cx="1641829" cy="285267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AB6FDAE-DE86-4AA6-9C82-2263B00E7E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1525" y="4911814"/>
            <a:ext cx="3190875" cy="857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7737FCF-650C-4CFD-A546-3DF26615EA08}"/>
              </a:ext>
            </a:extLst>
          </p:cNvPr>
          <p:cNvGrpSpPr/>
          <p:nvPr userDrawn="1"/>
        </p:nvGrpSpPr>
        <p:grpSpPr>
          <a:xfrm>
            <a:off x="748978" y="5726130"/>
            <a:ext cx="1326576" cy="1144674"/>
            <a:chOff x="867110" y="6005635"/>
            <a:chExt cx="1326576" cy="1144674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CE844E1-B98F-4225-ADB9-F7B7FE3F2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FEC50055-DA65-4D84-B187-5D9DA7607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0DD3788-4D4C-42EB-B54D-ACA14B3B1C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7882" y="7061983"/>
            <a:ext cx="1926496" cy="3158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text 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DDB5D-9413-46D1-98A4-219A4B6C4AD7}"/>
              </a:ext>
            </a:extLst>
          </p:cNvPr>
          <p:cNvGrpSpPr/>
          <p:nvPr userDrawn="1"/>
        </p:nvGrpSpPr>
        <p:grpSpPr>
          <a:xfrm>
            <a:off x="3278236" y="5726130"/>
            <a:ext cx="1326576" cy="1144674"/>
            <a:chOff x="867110" y="6005635"/>
            <a:chExt cx="1326576" cy="1144674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50744C5-CD1C-4113-9419-842241FC0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ED7202D-5514-4C4A-8677-E6294A0EA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C63311B7-4A4A-4A20-8425-D04117F78D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30908" y="7061983"/>
            <a:ext cx="1926496" cy="3158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 text here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80853-4592-432D-BEDD-260E8957C1FE}"/>
              </a:ext>
            </a:extLst>
          </p:cNvPr>
          <p:cNvGrpSpPr/>
          <p:nvPr userDrawn="1"/>
        </p:nvGrpSpPr>
        <p:grpSpPr>
          <a:xfrm>
            <a:off x="5701262" y="5726130"/>
            <a:ext cx="1326576" cy="1144674"/>
            <a:chOff x="867110" y="6005635"/>
            <a:chExt cx="1326576" cy="1144674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D645950-662C-4A46-890F-41C61E0CD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B2A98417-7904-4097-B6CD-0EA07E7FB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2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0150" y="2955237"/>
            <a:ext cx="1609866" cy="6943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none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Event Address, City, ST  ZIP Code</a:t>
            </a:r>
          </a:p>
          <a:p>
            <a:pPr lvl="0"/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82F26498-E129-43DA-83EF-D2B0D95B3E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070" y="2516346"/>
            <a:ext cx="2239076" cy="3702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20  AUG | 12 AM</a:t>
            </a:r>
          </a:p>
        </p:txBody>
      </p:sp>
      <p:sp>
        <p:nvSpPr>
          <p:cNvPr id="59" name="Title 56">
            <a:extLst>
              <a:ext uri="{FF2B5EF4-FFF2-40B4-BE49-F238E27FC236}">
                <a16:creationId xmlns:a16="http://schemas.microsoft.com/office/drawing/2014/main" id="{3826DDF4-1914-41F4-8EC6-D1100F5DF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309" y="4079488"/>
            <a:ext cx="5121095" cy="740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Title of your event</a:t>
            </a:r>
            <a:endParaRPr lang="en-US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3BA8588-6AAC-4F6C-86E3-3FA8016FD0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625" y="7636576"/>
            <a:ext cx="1926496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7A1E3A4-6C2C-40D8-ADE2-43E8C1E1E248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007883" y="7636576"/>
            <a:ext cx="1926496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44CFBC3-2E32-4E88-9D31-BA5AC4D33AF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5430909" y="7635451"/>
            <a:ext cx="1926495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6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6695" y="3455848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4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95" y="2407406"/>
            <a:ext cx="5606204" cy="2673021"/>
          </a:xfrm>
        </p:spPr>
        <p:txBody>
          <a:bodyPr anchor="b">
            <a:normAutofit/>
          </a:bodyPr>
          <a:lstStyle>
            <a:lvl1pPr algn="ctr">
              <a:defRPr sz="3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695" y="5477794"/>
            <a:ext cx="5606204" cy="1598689"/>
          </a:xfrm>
        </p:spPr>
        <p:txBody>
          <a:bodyPr anchor="t">
            <a:normAutofit/>
          </a:bodyPr>
          <a:lstStyle>
            <a:lvl1pPr marL="0" indent="0" algn="ctr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6697" y="5279108"/>
            <a:ext cx="56062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8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6695" y="3455848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4" cy="1912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336" y="3647847"/>
            <a:ext cx="2836926" cy="50560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8379" y="3647847"/>
            <a:ext cx="2836926" cy="50560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2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8" y="3899182"/>
            <a:ext cx="283692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0338" y="4756786"/>
            <a:ext cx="2836926" cy="396971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557" y="3899182"/>
            <a:ext cx="283692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5557" y="4756786"/>
            <a:ext cx="2836926" cy="396971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6696" y="3453516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5" cy="1912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6696" y="3453516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9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9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2036517"/>
            <a:ext cx="2156278" cy="2011680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53" y="1440461"/>
            <a:ext cx="3277208" cy="7177478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5" y="4445562"/>
            <a:ext cx="2156278" cy="3576326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6696" y="4271715"/>
            <a:ext cx="198355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2762954"/>
            <a:ext cx="3087372" cy="2011680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609" y="1514968"/>
            <a:ext cx="2490044" cy="70284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6" y="4774634"/>
            <a:ext cx="3087371" cy="2682240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7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79597" cy="100584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4" cy="19123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3652199"/>
            <a:ext cx="5778926" cy="5052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170" y="8742115"/>
            <a:ext cx="976041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0336" y="8742115"/>
            <a:ext cx="4338967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77" y="8742115"/>
            <a:ext cx="336184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dt="0"/>
  <p:txStyles>
    <p:titleStyle>
      <a:lvl1pPr algn="ctr" defTabSz="388620" rtl="0" eaLnBrk="1" latinLnBrk="0" hangingPunct="1">
        <a:spcBef>
          <a:spcPct val="0"/>
        </a:spcBef>
        <a:buNone/>
        <a:defRPr sz="3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288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20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3150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2012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53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1159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3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70021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3741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2603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1465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30327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image" Target="../media/image33.svg"/><Relationship Id="rId21" Type="http://schemas.openxmlformats.org/officeDocument/2006/relationships/diagramColors" Target="../diagrams/colors4.xml"/><Relationship Id="rId34" Type="http://schemas.openxmlformats.org/officeDocument/2006/relationships/image" Target="../media/image28.png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image" Target="../media/image23.svg"/><Relationship Id="rId41" Type="http://schemas.openxmlformats.org/officeDocument/2006/relationships/image" Target="../media/image35.sv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openxmlformats.org/officeDocument/2006/relationships/image" Target="../media/image26.png"/><Relationship Id="rId37" Type="http://schemas.openxmlformats.org/officeDocument/2006/relationships/image" Target="../media/image31.svg"/><Relationship Id="rId40" Type="http://schemas.openxmlformats.org/officeDocument/2006/relationships/image" Target="../media/image34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image" Target="../media/image25.sv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image" Target="../media/image24.png"/><Relationship Id="rId35" Type="http://schemas.openxmlformats.org/officeDocument/2006/relationships/image" Target="../media/image29.svg"/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27.svg"/><Relationship Id="rId3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ACE8097-4A2A-401E-BB89-454816723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60332"/>
              </p:ext>
            </p:extLst>
          </p:nvPr>
        </p:nvGraphicFramePr>
        <p:xfrm>
          <a:off x="239118" y="5600374"/>
          <a:ext cx="2452324" cy="359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" name="Text Placeholder 66"/>
          <p:cNvSpPr>
            <a:spLocks noGrp="1"/>
          </p:cNvSpPr>
          <p:nvPr>
            <p:ph type="body" sz="quarter" idx="12"/>
          </p:nvPr>
        </p:nvSpPr>
        <p:spPr>
          <a:xfrm>
            <a:off x="489070" y="345058"/>
            <a:ext cx="3599852" cy="117319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How to Protect New Business ?     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3227309"/>
            <a:ext cx="7263442" cy="2301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br>
              <a:rPr lang="en-IN" sz="18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IN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1. Business  Formation</a:t>
            </a:r>
            <a:r>
              <a:rPr lang="en-IN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: </a:t>
            </a:r>
            <a:r>
              <a:rPr lang="en-IN" sz="1800" dirty="0">
                <a:solidFill>
                  <a:srgbClr val="00B050"/>
                </a:solidFill>
                <a:latin typeface="Arial Narrow" panose="020B0606020202030204" pitchFamily="34" charset="0"/>
              </a:rPr>
              <a:t>Opting for limited liability form of business</a:t>
            </a:r>
            <a:br>
              <a:rPr lang="en-IN" sz="18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IN" sz="1800" dirty="0">
                <a:solidFill>
                  <a:srgbClr val="0070C0"/>
                </a:solidFill>
                <a:latin typeface="Arial Narrow" panose="020B0606020202030204" pitchFamily="34" charset="0"/>
              </a:rPr>
              <a:t>2. </a:t>
            </a:r>
            <a:r>
              <a:rPr lang="en-IN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IPRs</a:t>
            </a:r>
            <a:r>
              <a:rPr lang="en-IN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n-US" sz="1800" dirty="0">
                <a:solidFill>
                  <a:srgbClr val="FF3300"/>
                </a:solidFill>
                <a:latin typeface="Arial Narrow" panose="020B0606020202030204" pitchFamily="34" charset="0"/>
              </a:rPr>
              <a:t>Identifying and protecting the IPRs</a:t>
            </a:r>
            <a:br>
              <a:rPr lang="en-US" sz="18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3. </a:t>
            </a:r>
            <a:r>
              <a:rPr lang="en-U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Compliance:</a:t>
            </a:r>
            <a:r>
              <a:rPr lang="en-US" sz="18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IN" sz="1800" dirty="0">
                <a:solidFill>
                  <a:srgbClr val="FFFF00"/>
                </a:solidFill>
                <a:latin typeface="Arial Narrow" panose="020B0606020202030204" pitchFamily="34" charset="0"/>
              </a:rPr>
              <a:t>Know which laws are appliable to you and comply </a:t>
            </a:r>
            <a:br>
              <a:rPr lang="en-IN" sz="18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IN" sz="1800" dirty="0">
                <a:solidFill>
                  <a:srgbClr val="0070C0"/>
                </a:solidFill>
                <a:latin typeface="Arial Narrow" panose="020B0606020202030204" pitchFamily="34" charset="0"/>
              </a:rPr>
              <a:t>4. </a:t>
            </a:r>
            <a:r>
              <a:rPr lang="en-IN" sz="1800" b="1" dirty="0">
                <a:solidFill>
                  <a:srgbClr val="FF3300"/>
                </a:solidFill>
                <a:latin typeface="Arial Narrow" panose="020B0606020202030204" pitchFamily="34" charset="0"/>
              </a:rPr>
              <a:t>Data privacy &amp; Protectio</a:t>
            </a:r>
            <a:r>
              <a:rPr lang="en-IN" sz="1800" dirty="0">
                <a:solidFill>
                  <a:srgbClr val="FF3300"/>
                </a:solidFill>
                <a:latin typeface="Arial Narrow" panose="020B0606020202030204" pitchFamily="34" charset="0"/>
              </a:rPr>
              <a:t>n:</a:t>
            </a:r>
            <a:r>
              <a:rPr lang="en-US" sz="1800" dirty="0">
                <a:solidFill>
                  <a:srgbClr val="00B050"/>
                </a:solidFill>
                <a:latin typeface="Arial Narrow" panose="020B0606020202030204" pitchFamily="34" charset="0"/>
              </a:rPr>
              <a:t>protect your business data as well as your clients data</a:t>
            </a:r>
            <a:br>
              <a:rPr lang="en-US" sz="18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Arial Narrow" panose="020B0606020202030204" pitchFamily="34" charset="0"/>
              </a:rPr>
              <a:t>5. </a:t>
            </a:r>
            <a:r>
              <a:rPr lang="en-US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Insurance: </a:t>
            </a:r>
            <a:r>
              <a:rPr lang="en-US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Cover business with insurance  to protect assets and revenue, liabilities, and personnel</a:t>
            </a:r>
            <a:br>
              <a:rPr lang="en-US" sz="18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Arial Narrow" panose="020B0606020202030204" pitchFamily="34" charset="0"/>
              </a:rPr>
              <a:t>6</a:t>
            </a:r>
            <a:r>
              <a:rPr lang="en-US" sz="1800" dirty="0">
                <a:solidFill>
                  <a:srgbClr val="FFFF00"/>
                </a:solidFill>
                <a:latin typeface="Arial Narrow" panose="020B0606020202030204" pitchFamily="34" charset="0"/>
              </a:rPr>
              <a:t>. </a:t>
            </a:r>
            <a:r>
              <a:rPr lang="en-US" sz="1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Contracts</a:t>
            </a:r>
            <a:r>
              <a:rPr lang="en-US" sz="1800" dirty="0">
                <a:solidFill>
                  <a:srgbClr val="FFFF00"/>
                </a:solidFill>
                <a:latin typeface="Arial Narrow" panose="020B0606020202030204" pitchFamily="34" charset="0"/>
              </a:rPr>
              <a:t>: Well defined written contracts prior transactions</a:t>
            </a:r>
            <a:br>
              <a:rPr lang="en-US" sz="1800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sz="1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06BE41-6A96-4F24-AB6F-4D9565D21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576115"/>
              </p:ext>
            </p:extLst>
          </p:nvPr>
        </p:nvGraphicFramePr>
        <p:xfrm>
          <a:off x="3450567" y="170326"/>
          <a:ext cx="3832764" cy="324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7ED26F93-87C0-48A2-97E0-8032EC140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707954"/>
              </p:ext>
            </p:extLst>
          </p:nvPr>
        </p:nvGraphicFramePr>
        <p:xfrm>
          <a:off x="489070" y="8936967"/>
          <a:ext cx="6837989" cy="112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B07F4D27-4057-4921-AD51-1F3AC8B69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947477"/>
              </p:ext>
            </p:extLst>
          </p:nvPr>
        </p:nvGraphicFramePr>
        <p:xfrm>
          <a:off x="489069" y="1632222"/>
          <a:ext cx="3128906" cy="159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CD2D5F91-E7C3-4A8D-AF84-1F98AE59A6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499402"/>
              </p:ext>
            </p:extLst>
          </p:nvPr>
        </p:nvGraphicFramePr>
        <p:xfrm>
          <a:off x="2609245" y="5831824"/>
          <a:ext cx="4635617" cy="313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60" name="Graphic 59" descr="Confused face with no fill">
            <a:extLst>
              <a:ext uri="{FF2B5EF4-FFF2-40B4-BE49-F238E27FC236}">
                <a16:creationId xmlns:a16="http://schemas.microsoft.com/office/drawing/2014/main" id="{D4818186-CBDB-49DD-8864-37FA0C6DB9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703575" y="5870191"/>
            <a:ext cx="9144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</p:pic>
      <p:pic>
        <p:nvPicPr>
          <p:cNvPr id="62" name="Graphic 61" descr="Puzzle pieces">
            <a:extLst>
              <a:ext uri="{FF2B5EF4-FFF2-40B4-BE49-F238E27FC236}">
                <a16:creationId xmlns:a16="http://schemas.microsoft.com/office/drawing/2014/main" id="{7EA4C97F-971F-4B97-97A3-A67068C721B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2854" y="5418127"/>
            <a:ext cx="1259457" cy="914400"/>
          </a:xfrm>
          <a:prstGeom prst="rect">
            <a:avLst/>
          </a:prstGeom>
        </p:spPr>
      </p:pic>
      <p:pic>
        <p:nvPicPr>
          <p:cNvPr id="65" name="Graphic 64" descr="Dance steps">
            <a:extLst>
              <a:ext uri="{FF2B5EF4-FFF2-40B4-BE49-F238E27FC236}">
                <a16:creationId xmlns:a16="http://schemas.microsoft.com/office/drawing/2014/main" id="{562CD5AF-1498-4575-B841-141FB449C5D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54790" y="5379685"/>
            <a:ext cx="914400" cy="914400"/>
          </a:xfrm>
          <a:prstGeom prst="rect">
            <a:avLst/>
          </a:prstGeom>
        </p:spPr>
      </p:pic>
      <p:pic>
        <p:nvPicPr>
          <p:cNvPr id="70" name="Graphic 69" descr="Pie chart">
            <a:extLst>
              <a:ext uri="{FF2B5EF4-FFF2-40B4-BE49-F238E27FC236}">
                <a16:creationId xmlns:a16="http://schemas.microsoft.com/office/drawing/2014/main" id="{13C0509B-6D9B-4BB2-BE5B-1F970DF4843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676716" y="5832855"/>
            <a:ext cx="947016" cy="914400"/>
          </a:xfrm>
          <a:prstGeom prst="rect">
            <a:avLst/>
          </a:prstGeom>
        </p:spPr>
      </p:pic>
      <p:pic>
        <p:nvPicPr>
          <p:cNvPr id="72" name="Graphic 71" descr="Right pointing backhand index">
            <a:extLst>
              <a:ext uri="{FF2B5EF4-FFF2-40B4-BE49-F238E27FC236}">
                <a16:creationId xmlns:a16="http://schemas.microsoft.com/office/drawing/2014/main" id="{6CEB6874-2410-4374-9EBD-475528B3EE6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4971847">
            <a:off x="4747975" y="5683858"/>
            <a:ext cx="1061808" cy="1325366"/>
          </a:xfrm>
          <a:prstGeom prst="rect">
            <a:avLst/>
          </a:prstGeom>
        </p:spPr>
      </p:pic>
      <p:pic>
        <p:nvPicPr>
          <p:cNvPr id="4" name="Graphic 3" descr="Thumbs up sign">
            <a:extLst>
              <a:ext uri="{FF2B5EF4-FFF2-40B4-BE49-F238E27FC236}">
                <a16:creationId xmlns:a16="http://schemas.microsoft.com/office/drawing/2014/main" id="{C7BAC315-F073-497B-85B9-B6EEA812D8B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0" y="8980470"/>
            <a:ext cx="914400" cy="914400"/>
          </a:xfrm>
          <a:prstGeom prst="rect">
            <a:avLst/>
          </a:prstGeom>
        </p:spPr>
      </p:pic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F0AA2363-BC04-491A-A7CD-FE713F07B55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913588" y="8964307"/>
            <a:ext cx="914400" cy="914400"/>
          </a:xfrm>
          <a:prstGeom prst="rect">
            <a:avLst/>
          </a:prstGeom>
        </p:spPr>
      </p:pic>
      <p:pic>
        <p:nvPicPr>
          <p:cNvPr id="14" name="Graphic 13" descr="Download from cloud">
            <a:extLst>
              <a:ext uri="{FF2B5EF4-FFF2-40B4-BE49-F238E27FC236}">
                <a16:creationId xmlns:a16="http://schemas.microsoft.com/office/drawing/2014/main" id="{FF6EB203-D135-416A-8AF9-045E7F8DEC7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 rot="19639932">
            <a:off x="3549284" y="1871483"/>
            <a:ext cx="889492" cy="17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Graphic spid="5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Small Business Flyer">
      <a:dk1>
        <a:sysClr val="windowText" lastClr="000000"/>
      </a:dk1>
      <a:lt1>
        <a:sysClr val="window" lastClr="FFFFFF"/>
      </a:lt1>
      <a:dk2>
        <a:srgbClr val="424243"/>
      </a:dk2>
      <a:lt2>
        <a:srgbClr val="E7E6E6"/>
      </a:lt2>
      <a:accent1>
        <a:srgbClr val="F7B800"/>
      </a:accent1>
      <a:accent2>
        <a:srgbClr val="256DB8"/>
      </a:accent2>
      <a:accent3>
        <a:srgbClr val="56A74A"/>
      </a:accent3>
      <a:accent4>
        <a:srgbClr val="E53E2E"/>
      </a:accent4>
      <a:accent5>
        <a:srgbClr val="717073"/>
      </a:accent5>
      <a:accent6>
        <a:srgbClr val="75496B"/>
      </a:accent6>
      <a:hlink>
        <a:srgbClr val="256DB8"/>
      </a:hlink>
      <a:folHlink>
        <a:srgbClr val="BFBFBF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mall Business Flyer">
      <a:dk1>
        <a:sysClr val="windowText" lastClr="000000"/>
      </a:dk1>
      <a:lt1>
        <a:sysClr val="window" lastClr="FFFFFF"/>
      </a:lt1>
      <a:dk2>
        <a:srgbClr val="424243"/>
      </a:dk2>
      <a:lt2>
        <a:srgbClr val="E7E6E6"/>
      </a:lt2>
      <a:accent1>
        <a:srgbClr val="F7B800"/>
      </a:accent1>
      <a:accent2>
        <a:srgbClr val="256DB8"/>
      </a:accent2>
      <a:accent3>
        <a:srgbClr val="56A74A"/>
      </a:accent3>
      <a:accent4>
        <a:srgbClr val="E53E2E"/>
      </a:accent4>
      <a:accent5>
        <a:srgbClr val="717073"/>
      </a:accent5>
      <a:accent6>
        <a:srgbClr val="75496B"/>
      </a:accent6>
      <a:hlink>
        <a:srgbClr val="256DB8"/>
      </a:hlink>
      <a:folHlink>
        <a:srgbClr val="BFBFBF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B007BF-8F7E-4A12-9D85-473BB8EB5A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8115DC-C815-4683-AE08-6857A74D4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2F3319-979A-4875-BB9A-A477B33751A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Cambria</vt:lpstr>
      <vt:lpstr>Garamond</vt:lpstr>
      <vt:lpstr>Organic</vt:lpstr>
      <vt:lpstr> 1. Business  Formation: Opting for limited liability form of business 2. IPRs: Identifying and protecting the IPRs 3. Compliance: Know which laws are appliable to you and comply  4. Data privacy &amp; Protection:protect your business data as well as your clients data 5. Insurance: Cover business with insurance  to protect assets and revenue, liabilities, and personnel 6. Contracts: Well defined written contracts prior transactions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2020-06-11T15:55:06Z</dcterms:created>
  <dcterms:modified xsi:type="dcterms:W3CDTF">2020-07-17T19:49:58Z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